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9" r:id="rId2"/>
    <p:sldId id="279" r:id="rId3"/>
    <p:sldId id="294" r:id="rId4"/>
    <p:sldId id="281" r:id="rId5"/>
    <p:sldId id="295" r:id="rId6"/>
    <p:sldId id="292" r:id="rId7"/>
    <p:sldId id="291" r:id="rId8"/>
    <p:sldId id="263" r:id="rId9"/>
    <p:sldId id="293" r:id="rId10"/>
    <p:sldId id="282" r:id="rId11"/>
    <p:sldId id="313" r:id="rId12"/>
    <p:sldId id="296" r:id="rId13"/>
    <p:sldId id="301" r:id="rId14"/>
    <p:sldId id="271" r:id="rId15"/>
    <p:sldId id="288" r:id="rId16"/>
    <p:sldId id="305" r:id="rId17"/>
    <p:sldId id="306" r:id="rId18"/>
    <p:sldId id="307" r:id="rId19"/>
    <p:sldId id="308" r:id="rId20"/>
  </p:sldIdLst>
  <p:sldSz cx="9144000" cy="6858000" type="screen4x3"/>
  <p:notesSz cx="6735763" cy="9866313"/>
  <p:defaultTextStyle>
    <a:defPPr>
      <a:defRPr lang="da-DK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33"/>
    <a:srgbClr val="3939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13" autoAdjust="0"/>
    <p:restoredTop sz="80437" autoAdjust="0"/>
  </p:normalViewPr>
  <p:slideViewPr>
    <p:cSldViewPr showGuides="1">
      <p:cViewPr varScale="1">
        <p:scale>
          <a:sx n="90" d="100"/>
          <a:sy n="90" d="100"/>
        </p:scale>
        <p:origin x="-1908" y="-90"/>
      </p:cViewPr>
      <p:guideLst>
        <p:guide orient="horz" pos="2160"/>
        <p:guide pos="2744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9413" cy="495300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>
              <a:defRPr sz="1200"/>
            </a:lvl1pPr>
          </a:lstStyle>
          <a:p>
            <a:fld id="{792A180E-A0B5-4C0C-B104-1354D1ED391A}" type="datetimeFigureOut">
              <a:rPr lang="en-GB" smtClean="0"/>
              <a:t>18/06/2015</a:t>
            </a:fld>
            <a:endParaRPr lang="en-GB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8" tIns="45719" rIns="91438" bIns="45719" rtlCol="0" anchor="ctr"/>
          <a:lstStyle/>
          <a:p>
            <a:endParaRPr lang="en-GB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3101" y="4748214"/>
            <a:ext cx="5389563" cy="3884612"/>
          </a:xfrm>
          <a:prstGeom prst="rect">
            <a:avLst/>
          </a:prstGeom>
        </p:spPr>
        <p:txBody>
          <a:bodyPr vert="horz" lIns="91438" tIns="45719" rIns="91438" bIns="45719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1" y="9371013"/>
            <a:ext cx="2919413" cy="495300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200"/>
            </a:lvl1pPr>
          </a:lstStyle>
          <a:p>
            <a:fld id="{967BFEE3-29EF-41AB-A78C-33C52AA310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589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dirty="0" smtClean="0"/>
              <a:t>I am the BETTER guy</a:t>
            </a:r>
            <a:r>
              <a:rPr lang="en-GB" sz="1400" baseline="0" dirty="0" smtClean="0"/>
              <a:t> – which I think you know already.</a:t>
            </a:r>
            <a:endParaRPr lang="en-GB" sz="1400" dirty="0" smtClean="0"/>
          </a:p>
          <a:p>
            <a:r>
              <a:rPr lang="en-GB" sz="1400" dirty="0" smtClean="0"/>
              <a:t>This presentation wil</a:t>
            </a:r>
            <a:r>
              <a:rPr lang="en-GB" sz="1400" baseline="0" dirty="0" smtClean="0"/>
              <a:t>l be available in a printed booklet – and handed out later today.</a:t>
            </a:r>
          </a:p>
          <a:p>
            <a:r>
              <a:rPr lang="en-GB" sz="1400" baseline="0" dirty="0" smtClean="0"/>
              <a:t>The presentation is made I a way – where you hopefully will be able to use the material your selves.</a:t>
            </a:r>
          </a:p>
          <a:p>
            <a:r>
              <a:rPr lang="en-GB" sz="1400" baseline="0" dirty="0" smtClean="0"/>
              <a:t>You will not leave this room before you confirm to have understood – the BOGABALLE Section Control.</a:t>
            </a:r>
          </a:p>
          <a:p>
            <a:r>
              <a:rPr lang="en-GB" sz="1400" baseline="0" dirty="0" smtClean="0"/>
              <a:t>I know that most of you are experts – on spreading technique, already – but for the poor rest, we have to start at basic level – to understand the nature of Section Control.</a:t>
            </a:r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FEE3-29EF-41AB-A78C-33C52AA310E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68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FEE3-29EF-41AB-A78C-33C52AA310E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573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FEE3-29EF-41AB-A78C-33C52AA310E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186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FEE3-29EF-41AB-A78C-33C52AA310E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3628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FEE3-29EF-41AB-A78C-33C52AA310E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653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FEE3-29EF-41AB-A78C-33C52AA310E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383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Having so many different platforms – is a challenge if there is no common denominator</a:t>
            </a:r>
            <a:r>
              <a:rPr lang="en-GB" baseline="0" dirty="0" smtClean="0"/>
              <a:t> – meaning if there is differences in the user structure and in the layouts.</a:t>
            </a:r>
          </a:p>
          <a:p>
            <a:r>
              <a:rPr lang="en-GB" baseline="0" dirty="0" smtClean="0"/>
              <a:t>To remember – it is important that there en certain similarity in user interface – so if you can operate a CALIBRATOR – you will automatically be able to operate all different features.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FEE3-29EF-41AB-A78C-33C52AA310E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906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FEE3-29EF-41AB-A78C-33C52AA310E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2262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FEE3-29EF-41AB-A78C-33C52AA310E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5457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FEE3-29EF-41AB-A78C-33C52AA310E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0662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dirty="0" smtClean="0"/>
              <a:t>Backwards compatibility.</a:t>
            </a:r>
            <a:endParaRPr lang="en-GB" sz="14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FEE3-29EF-41AB-A78C-33C52AA310E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444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FEE3-29EF-41AB-A78C-33C52AA310E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234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dirty="0" smtClean="0"/>
              <a:t>Boom vs. Centrifugal principals.</a:t>
            </a:r>
          </a:p>
          <a:p>
            <a:r>
              <a:rPr lang="en-GB" sz="1400" dirty="0" smtClean="0"/>
              <a:t>24</a:t>
            </a:r>
            <a:r>
              <a:rPr lang="en-GB" sz="1400" baseline="0" dirty="0" smtClean="0"/>
              <a:t> metre working width</a:t>
            </a:r>
          </a:p>
          <a:p>
            <a:pPr lvl="1"/>
            <a:r>
              <a:rPr lang="en-GB" sz="1400" baseline="0" dirty="0" smtClean="0"/>
              <a:t>Boom covers about 24 m</a:t>
            </a:r>
            <a:r>
              <a:rPr lang="en-GB" sz="1400" baseline="30000" dirty="0" smtClean="0"/>
              <a:t>2</a:t>
            </a:r>
            <a:r>
              <a:rPr lang="en-GB" sz="1400" baseline="0" dirty="0" smtClean="0"/>
              <a:t> – in a snap shot / split second.</a:t>
            </a:r>
          </a:p>
          <a:p>
            <a:pPr lvl="1"/>
            <a:r>
              <a:rPr lang="en-GB" sz="1400" baseline="0" dirty="0" smtClean="0"/>
              <a:t>BOGBALLE covers about 1.800 m</a:t>
            </a:r>
            <a:r>
              <a:rPr lang="en-GB" sz="1400" baseline="30000" dirty="0" smtClean="0"/>
              <a:t>2</a:t>
            </a:r>
            <a:r>
              <a:rPr lang="en-GB" sz="1400" baseline="0" dirty="0" smtClean="0"/>
              <a:t> – or an area of about 75 times more.</a:t>
            </a:r>
          </a:p>
          <a:p>
            <a:pPr marL="742950" lvl="1" indent="-285750">
              <a:buFontTx/>
              <a:buChar char="-"/>
            </a:pPr>
            <a:r>
              <a:rPr lang="en-GB" sz="1400" baseline="0" dirty="0" smtClean="0"/>
              <a:t>On top of that, the idea of an centrifugal system is to overlap as much as possible – adding even more forgiveness by overlapping.</a:t>
            </a:r>
          </a:p>
          <a:p>
            <a:pPr marL="742950" lvl="1" indent="-285750">
              <a:buFontTx/>
              <a:buChar char="-"/>
            </a:pPr>
            <a:r>
              <a:rPr lang="en-GB" sz="1400" baseline="0" dirty="0" smtClean="0"/>
              <a:t>A Boom has three statuses: Exactly spot on – no overlapping = 0% applied and overlapping = 100%</a:t>
            </a:r>
          </a:p>
          <a:p>
            <a:pPr marL="742950" lvl="1" indent="-285750">
              <a:buFontTx/>
              <a:buChar char="-"/>
            </a:pPr>
            <a:r>
              <a:rPr lang="en-GB" sz="1400" baseline="0" dirty="0" smtClean="0"/>
              <a:t>A spreader has a number of unlimited statuses.</a:t>
            </a:r>
          </a:p>
          <a:p>
            <a:pPr marL="285750" lvl="0" indent="-285750" algn="l">
              <a:buFontTx/>
              <a:buChar char="-"/>
            </a:pPr>
            <a:r>
              <a:rPr lang="en-GB" sz="1400" baseline="0" dirty="0" smtClean="0"/>
              <a:t>For those of you who do not agree – this 3D printed spread pattern might convince you.</a:t>
            </a:r>
            <a:endParaRPr lang="en-GB" sz="14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FEE3-29EF-41AB-A78C-33C52AA310E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16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dirty="0" smtClean="0"/>
              <a:t>BOGBALLE spread pattern seen from the side.</a:t>
            </a:r>
          </a:p>
          <a:p>
            <a:pPr marL="285750" indent="-285750">
              <a:buFontTx/>
              <a:buChar char="-"/>
            </a:pPr>
            <a:r>
              <a:rPr lang="en-GB" sz="1400" dirty="0" smtClean="0"/>
              <a:t>The shape on the front and rear part is very important – as it must match</a:t>
            </a:r>
            <a:r>
              <a:rPr lang="en-GB" sz="1400" baseline="0" dirty="0" smtClean="0"/>
              <a:t> the headland curve to obtain a perfect overlapping at headland and in wedge shaped fields.</a:t>
            </a:r>
          </a:p>
          <a:p>
            <a:pPr marL="285750" indent="-285750">
              <a:buFontTx/>
              <a:buChar char="-"/>
            </a:pPr>
            <a:r>
              <a:rPr lang="en-GB" sz="1400" baseline="0" dirty="0" smtClean="0"/>
              <a:t>Notice – that the BOGBALLE pattern is more or less Same/Same – independent of working width – meaning easy setting.</a:t>
            </a:r>
          </a:p>
          <a:p>
            <a:pPr marL="285750" indent="-285750">
              <a:buFontTx/>
              <a:buChar char="-"/>
            </a:pPr>
            <a:r>
              <a:rPr lang="en-GB" sz="1400" baseline="0" dirty="0" smtClean="0"/>
              <a:t>Imagine different shape – as for Off-centre machines – where to STOP and where to START.</a:t>
            </a:r>
          </a:p>
          <a:p>
            <a:pPr marL="742950" lvl="1" indent="-285750">
              <a:buFontTx/>
              <a:buChar char="-"/>
            </a:pPr>
            <a:r>
              <a:rPr lang="en-GB" sz="1400" baseline="0" dirty="0" err="1" smtClean="0"/>
              <a:t>Tuch-kurve</a:t>
            </a:r>
            <a:r>
              <a:rPr lang="en-GB" sz="1400" baseline="0" dirty="0" smtClean="0"/>
              <a:t>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FEE3-29EF-41AB-A78C-33C52AA310E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099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dirty="0" smtClean="0"/>
              <a:t>Here BOGBALLE has several advantages</a:t>
            </a:r>
            <a:r>
              <a:rPr lang="en-GB" sz="1400" baseline="0" dirty="0"/>
              <a:t> </a:t>
            </a:r>
            <a:r>
              <a:rPr lang="en-GB" sz="1400" baseline="0" dirty="0" smtClean="0"/>
              <a:t>as:</a:t>
            </a:r>
          </a:p>
          <a:p>
            <a:pPr marL="285750" indent="-285750">
              <a:buFontTx/>
              <a:buChar char="-"/>
            </a:pPr>
            <a:r>
              <a:rPr lang="en-GB" sz="1400" baseline="0" dirty="0" smtClean="0"/>
              <a:t>Same / Same shape of the pattern – easy defining START and STOP positions.</a:t>
            </a:r>
          </a:p>
          <a:p>
            <a:pPr marL="285750" indent="-285750">
              <a:buFontTx/>
              <a:buChar char="-"/>
            </a:pPr>
            <a:r>
              <a:rPr lang="en-GB" sz="1400" baseline="0" dirty="0" smtClean="0"/>
              <a:t>The triangle shape og front and rear of the pattern</a:t>
            </a:r>
          </a:p>
          <a:p>
            <a:pPr marL="285750" indent="-285750">
              <a:buFontTx/>
              <a:buChar char="-"/>
            </a:pPr>
            <a:r>
              <a:rPr lang="en-GB" sz="1400" baseline="0" dirty="0" smtClean="0"/>
              <a:t>And the full coverage across the spreader</a:t>
            </a:r>
          </a:p>
          <a:p>
            <a:pPr marL="742950" lvl="1" indent="-285750">
              <a:buFontTx/>
              <a:buChar char="-"/>
            </a:pPr>
            <a:r>
              <a:rPr lang="en-GB" sz="1400" baseline="0" dirty="0" err="1" smtClean="0"/>
              <a:t>Tush-tegning</a:t>
            </a:r>
            <a:endParaRPr lang="en-GB" sz="140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FEE3-29EF-41AB-A78C-33C52AA310E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287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dirty="0" smtClean="0"/>
              <a:t>The risk of</a:t>
            </a:r>
            <a:r>
              <a:rPr lang="en-GB" sz="1400" baseline="0" dirty="0" smtClean="0"/>
              <a:t> not acting correctly – automatically controlled or manually – is low and uncomplicated.</a:t>
            </a:r>
            <a:endParaRPr lang="en-GB" sz="140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FEE3-29EF-41AB-A78C-33C52AA310E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861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Section Control:</a:t>
            </a:r>
            <a:r>
              <a:rPr lang="en-GB" baseline="0" dirty="0" smtClean="0"/>
              <a:t> </a:t>
            </a:r>
            <a:r>
              <a:rPr lang="en-GB" dirty="0" smtClean="0"/>
              <a:t>BOGBALLE Specific</a:t>
            </a:r>
            <a:r>
              <a:rPr lang="en-GB" baseline="0" dirty="0" smtClean="0"/>
              <a:t> 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FEE3-29EF-41AB-A78C-33C52AA310E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746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dirty="0" smtClean="0"/>
              <a:t>There have been some complications explaining the: “Not able to shut of one side” – story</a:t>
            </a:r>
            <a:r>
              <a:rPr lang="en-GB" sz="1400" baseline="0" dirty="0" smtClean="0"/>
              <a:t> …..I think we can agree.</a:t>
            </a:r>
            <a:endParaRPr lang="en-GB" sz="1400" dirty="0" smtClean="0"/>
          </a:p>
          <a:p>
            <a:r>
              <a:rPr lang="en-GB" sz="1400" dirty="0" smtClean="0"/>
              <a:t>We have developing a new and more advanced spreading technology – based on our existing</a:t>
            </a:r>
            <a:r>
              <a:rPr lang="en-GB" sz="1400" baseline="0" dirty="0" smtClean="0"/>
              <a:t> spreading system.</a:t>
            </a:r>
          </a:p>
          <a:p>
            <a:endParaRPr lang="en-GB" sz="140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aseline="0" dirty="0" smtClean="0"/>
              <a:t>First I must underline that – The In-centre system – is the best system – for normal spreading – so we stick to our basic foundation.</a:t>
            </a:r>
          </a:p>
          <a:p>
            <a:endParaRPr lang="en-GB" sz="1400" baseline="0" dirty="0" smtClean="0"/>
          </a:p>
          <a:p>
            <a:r>
              <a:rPr lang="en-GB" sz="1400" baseline="0" dirty="0" smtClean="0"/>
              <a:t>The challenge we have - is to transform a perfectly symmetric, balanced curve – into a asymmetric, crooked and uneven pattern.</a:t>
            </a:r>
          </a:p>
          <a:p>
            <a:endParaRPr lang="en-GB" sz="1400" baseline="0" dirty="0" smtClean="0"/>
          </a:p>
          <a:p>
            <a:r>
              <a:rPr lang="en-GB" sz="1400" baseline="0" dirty="0" smtClean="0"/>
              <a:t>We have realize that: “Fine tuning” a existing system – is often more complicated than starting from scratch.</a:t>
            </a:r>
          </a:p>
          <a:p>
            <a:r>
              <a:rPr lang="en-GB" sz="1400" baseline="0" dirty="0" smtClean="0"/>
              <a:t>BUT we have succeeded by launching: The Dynamic Section Control </a:t>
            </a:r>
          </a:p>
          <a:p>
            <a:endParaRPr lang="en-GB" sz="1400" baseline="0" dirty="0" smtClean="0"/>
          </a:p>
          <a:p>
            <a:r>
              <a:rPr lang="en-GB" sz="1400" baseline="0" dirty="0" smtClean="0"/>
              <a:t>Starting from scratch has the down-side……. that all existing knowledge has to build up again.</a:t>
            </a:r>
          </a:p>
          <a:p>
            <a:r>
              <a:rPr lang="en-GB" sz="1400" baseline="0" dirty="0" smtClean="0"/>
              <a:t>Such as spread charts including 30.000 tests with more than 250 fertilisers at 10 working widths at 5 quantities at Normal and Headland spreading.</a:t>
            </a:r>
          </a:p>
          <a:p>
            <a:endParaRPr lang="en-GB" sz="1400" baseline="0" dirty="0" smtClean="0"/>
          </a:p>
          <a:p>
            <a:r>
              <a:rPr lang="en-GB" sz="1400" baseline="0" dirty="0" smtClean="0"/>
              <a:t>The conclusion is: We have done it – not the easiest way – but the optimized way.</a:t>
            </a:r>
          </a:p>
          <a:p>
            <a:endParaRPr lang="en-GB" sz="1400" baseline="0" dirty="0" smtClean="0"/>
          </a:p>
          <a:p>
            <a:endParaRPr lang="en-GB" sz="1400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FEE3-29EF-41AB-A78C-33C52AA310E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46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Stepless – steps meaning</a:t>
            </a:r>
            <a:r>
              <a:rPr lang="en-GB" baseline="0" dirty="0" smtClean="0"/>
              <a:t> that we are controlling the setup in steps – but adjusting the shutters stepless – in-between the steps.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The future marketing will probably show – an inflation on number of steps, everybody outbidding one another</a:t>
            </a:r>
            <a:r>
              <a:rPr lang="en-GB" baseline="0" dirty="0" smtClean="0"/>
              <a:t> – just like 100 and 200 Hz weighing technology or numbers og fields stored in electronic units.</a:t>
            </a:r>
          </a:p>
          <a:p>
            <a:endParaRPr lang="en-GB" dirty="0" smtClean="0"/>
          </a:p>
          <a:p>
            <a:r>
              <a:rPr lang="en-GB" dirty="0" smtClean="0"/>
              <a:t>Dual-functional shutters – equals two functions in the same unit.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FEE3-29EF-41AB-A78C-33C52AA310E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936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873A9-4D12-4EE5-AD17-59181368ABC3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1559798"/>
      </p:ext>
    </p:extLst>
  </p:cSld>
  <p:clrMapOvr>
    <a:masterClrMapping/>
  </p:clrMapOvr>
  <p:transition spd="slow"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1DDA1-2580-4217-8C98-152803BF673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8304278"/>
      </p:ext>
    </p:extLst>
  </p:cSld>
  <p:clrMapOvr>
    <a:masterClrMapping/>
  </p:clrMapOvr>
  <p:transition spd="slow"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CE2D5-06E1-4F2B-89E6-53E9E24051D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8781762"/>
      </p:ext>
    </p:extLst>
  </p:cSld>
  <p:clrMapOvr>
    <a:masterClrMapping/>
  </p:clrMapOvr>
  <p:transition spd="slow"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852E0-1E54-4F55-A183-C7B02AD06662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4277303"/>
      </p:ext>
    </p:extLst>
  </p:cSld>
  <p:clrMapOvr>
    <a:masterClrMapping/>
  </p:clrMapOvr>
  <p:transition spd="slow"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994C5-B0A8-4741-B361-FE77FE5B30E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7008779"/>
      </p:ext>
    </p:extLst>
  </p:cSld>
  <p:clrMapOvr>
    <a:masterClrMapping/>
  </p:clrMapOvr>
  <p:transition spd="slow"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68A19-B4B8-4A5B-8E68-9E6EC4C6AE6B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9809111"/>
      </p:ext>
    </p:extLst>
  </p:cSld>
  <p:clrMapOvr>
    <a:masterClrMapping/>
  </p:clrMapOvr>
  <p:transition spd="slow"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2DED2-E174-4FCA-86E3-62389186B5D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6644339"/>
      </p:ext>
    </p:extLst>
  </p:cSld>
  <p:clrMapOvr>
    <a:masterClrMapping/>
  </p:clrMapOvr>
  <p:transition spd="slow"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B1AF0-40BA-4CA5-9CF1-15933B144D6C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27441976"/>
      </p:ext>
    </p:extLst>
  </p:cSld>
  <p:clrMapOvr>
    <a:masterClrMapping/>
  </p:clrMapOvr>
  <p:transition spd="slow"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D312C-4471-470A-A2B3-CE67FBD08A6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94774760"/>
      </p:ext>
    </p:extLst>
  </p:cSld>
  <p:clrMapOvr>
    <a:masterClrMapping/>
  </p:clrMapOvr>
  <p:transition spd="slow"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F4B6D-3F6D-44DC-ACD6-A1E322566A6C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67884652"/>
      </p:ext>
    </p:extLst>
  </p:cSld>
  <p:clrMapOvr>
    <a:masterClrMapping/>
  </p:clrMapOvr>
  <p:transition spd="slow"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04153-F36E-45C6-9B69-C7A21D7AE0FA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778241"/>
      </p:ext>
    </p:extLst>
  </p:cSld>
  <p:clrMapOvr>
    <a:masterClrMapping/>
  </p:clrMapOvr>
  <p:transition spd="slow"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titeltypografi i masteren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CAA9D3F-5FB1-4549-96EA-28E4A62FBF0E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heck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7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oleObject" Target="../embeddings/oleObject2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1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wmf"/><Relationship Id="rId11" Type="http://schemas.openxmlformats.org/officeDocument/2006/relationships/image" Target="../media/image35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4.emf"/><Relationship Id="rId4" Type="http://schemas.openxmlformats.org/officeDocument/2006/relationships/image" Target="../media/image1.jpeg"/><Relationship Id="rId9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image" Target="../media/image40.ti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39.jp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3.tif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wmf"/><Relationship Id="rId11" Type="http://schemas.openxmlformats.org/officeDocument/2006/relationships/image" Target="../media/image38.png"/><Relationship Id="rId5" Type="http://schemas.openxmlformats.org/officeDocument/2006/relationships/oleObject" Target="../embeddings/oleObject3.bin"/><Relationship Id="rId15" Type="http://schemas.openxmlformats.org/officeDocument/2006/relationships/image" Target="../media/image42.tif"/><Relationship Id="rId10" Type="http://schemas.openxmlformats.org/officeDocument/2006/relationships/image" Target="../media/image37.png"/><Relationship Id="rId4" Type="http://schemas.openxmlformats.org/officeDocument/2006/relationships/image" Target="../media/image1.jpeg"/><Relationship Id="rId9" Type="http://schemas.openxmlformats.org/officeDocument/2006/relationships/image" Target="../media/image7.png"/><Relationship Id="rId14" Type="http://schemas.openxmlformats.org/officeDocument/2006/relationships/image" Target="../media/image41.t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7.png"/><Relationship Id="rId9" Type="http://schemas.openxmlformats.org/officeDocument/2006/relationships/image" Target="../media/image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BOGBALLE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115888"/>
            <a:ext cx="302736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Line 6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 dirty="0"/>
          </a:p>
        </p:txBody>
      </p:sp>
      <p:sp>
        <p:nvSpPr>
          <p:cNvPr id="3076" name="Tekstfelt 1"/>
          <p:cNvSpPr txBox="1">
            <a:spLocks noChangeArrowheads="1"/>
          </p:cNvSpPr>
          <p:nvPr/>
        </p:nvSpPr>
        <p:spPr bwMode="auto">
          <a:xfrm>
            <a:off x="250825" y="303213"/>
            <a:ext cx="4176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sz="2400" b="1" i="1" dirty="0" smtClean="0">
                <a:solidFill>
                  <a:srgbClr val="FF0000"/>
                </a:solidFill>
              </a:rPr>
              <a:t>Section Control</a:t>
            </a:r>
            <a:endParaRPr lang="da-DK" sz="2400" b="1" i="1" baseline="30000" dirty="0">
              <a:solidFill>
                <a:srgbClr val="FF0000"/>
              </a:solidFill>
            </a:endParaRPr>
          </a:p>
        </p:txBody>
      </p:sp>
      <p:sp>
        <p:nvSpPr>
          <p:cNvPr id="9" name="Tekstfelt 8"/>
          <p:cNvSpPr txBox="1"/>
          <p:nvPr/>
        </p:nvSpPr>
        <p:spPr>
          <a:xfrm>
            <a:off x="827584" y="2852936"/>
            <a:ext cx="763284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sz="4400" b="1" dirty="0" smtClean="0">
                <a:solidFill>
                  <a:srgbClr val="005088"/>
                </a:solidFill>
                <a:effectLst>
                  <a:reflection blurRad="939800" stA="15000" endPos="0" dist="1270000" dir="5400000" sy="-100000" algn="bl" rotWithShape="0"/>
                </a:effectLst>
                <a:latin typeface="+mn-lt"/>
              </a:rPr>
              <a:t>SCD OVLÁDÁNÍ SEKCÍ</a:t>
            </a:r>
            <a:endParaRPr lang="da-DK" sz="4400" b="1" dirty="0">
              <a:solidFill>
                <a:srgbClr val="00508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044621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BOGBALLE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115888"/>
            <a:ext cx="302736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Line 6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pic>
        <p:nvPicPr>
          <p:cNvPr id="16" name="Billede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385614"/>
            <a:ext cx="1448610" cy="353152"/>
          </a:xfrm>
          <a:prstGeom prst="rect">
            <a:avLst/>
          </a:prstGeom>
        </p:spPr>
      </p:pic>
      <p:sp>
        <p:nvSpPr>
          <p:cNvPr id="19" name="Tekstfelt 18"/>
          <p:cNvSpPr txBox="1"/>
          <p:nvPr/>
        </p:nvSpPr>
        <p:spPr>
          <a:xfrm>
            <a:off x="1691680" y="273533"/>
            <a:ext cx="388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Dual-functional SC</a:t>
            </a:r>
            <a:r>
              <a:rPr lang="en-GB" b="1" baseline="30000" dirty="0" smtClean="0">
                <a:solidFill>
                  <a:schemeClr val="accent6">
                    <a:lumMod val="50000"/>
                  </a:schemeClr>
                </a:solidFill>
              </a:rPr>
              <a:t>Dynamic</a:t>
            </a:r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 shutters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Pentagon 17"/>
          <p:cNvSpPr/>
          <p:nvPr/>
        </p:nvSpPr>
        <p:spPr>
          <a:xfrm rot="9207696" flipV="1">
            <a:off x="1809993" y="1308292"/>
            <a:ext cx="1312047" cy="332972"/>
          </a:xfrm>
          <a:prstGeom prst="homePlate">
            <a:avLst>
              <a:gd name="adj" fmla="val 107871"/>
            </a:avLst>
          </a:prstGeom>
          <a:solidFill>
            <a:srgbClr val="00206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Ramp</a:t>
            </a:r>
            <a:r>
              <a:rPr lang="cs-CZ" dirty="0" smtClean="0"/>
              <a:t>a</a:t>
            </a:r>
            <a:endParaRPr lang="en-GB" dirty="0"/>
          </a:p>
        </p:txBody>
      </p:sp>
      <p:sp>
        <p:nvSpPr>
          <p:cNvPr id="17" name="Pentagon 16"/>
          <p:cNvSpPr/>
          <p:nvPr/>
        </p:nvSpPr>
        <p:spPr>
          <a:xfrm rot="9207696" flipV="1">
            <a:off x="6488106" y="1164861"/>
            <a:ext cx="1547413" cy="332972"/>
          </a:xfrm>
          <a:prstGeom prst="homePlate">
            <a:avLst>
              <a:gd name="adj" fmla="val 107871"/>
            </a:avLst>
          </a:prstGeom>
          <a:solidFill>
            <a:srgbClr val="00206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Hradítko</a:t>
            </a:r>
            <a:endParaRPr lang="en-GB" dirty="0"/>
          </a:p>
        </p:txBody>
      </p:sp>
      <p:grpSp>
        <p:nvGrpSpPr>
          <p:cNvPr id="21" name="Gruppe 20"/>
          <p:cNvGrpSpPr>
            <a:grpSpLocks noChangeAspect="1"/>
          </p:cNvGrpSpPr>
          <p:nvPr/>
        </p:nvGrpSpPr>
        <p:grpSpPr>
          <a:xfrm>
            <a:off x="3217277" y="908720"/>
            <a:ext cx="2277398" cy="846023"/>
            <a:chOff x="2502844" y="2245342"/>
            <a:chExt cx="1429381" cy="530995"/>
          </a:xfrm>
        </p:grpSpPr>
        <p:sp>
          <p:nvSpPr>
            <p:cNvPr id="22" name="Rektangel 21"/>
            <p:cNvSpPr/>
            <p:nvPr/>
          </p:nvSpPr>
          <p:spPr>
            <a:xfrm>
              <a:off x="2502844" y="2614907"/>
              <a:ext cx="174332" cy="161430"/>
            </a:xfrm>
            <a:prstGeom prst="rect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1</a:t>
              </a:r>
              <a:endParaRPr lang="en-GB" sz="1400" dirty="0"/>
            </a:p>
          </p:txBody>
        </p:sp>
        <p:sp>
          <p:nvSpPr>
            <p:cNvPr id="23" name="Rektangel 22"/>
            <p:cNvSpPr/>
            <p:nvPr/>
          </p:nvSpPr>
          <p:spPr>
            <a:xfrm>
              <a:off x="2679481" y="2614907"/>
              <a:ext cx="174332" cy="161430"/>
            </a:xfrm>
            <a:prstGeom prst="rect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2</a:t>
              </a:r>
              <a:endParaRPr lang="en-GB" sz="1400" dirty="0"/>
            </a:p>
          </p:txBody>
        </p:sp>
        <p:sp>
          <p:nvSpPr>
            <p:cNvPr id="24" name="Rektangel 23"/>
            <p:cNvSpPr/>
            <p:nvPr/>
          </p:nvSpPr>
          <p:spPr>
            <a:xfrm>
              <a:off x="2855535" y="2614907"/>
              <a:ext cx="174332" cy="16143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3</a:t>
              </a:r>
              <a:endParaRPr lang="en-GB" sz="1400" dirty="0"/>
            </a:p>
          </p:txBody>
        </p:sp>
        <p:sp>
          <p:nvSpPr>
            <p:cNvPr id="25" name="Rektangel 24"/>
            <p:cNvSpPr/>
            <p:nvPr/>
          </p:nvSpPr>
          <p:spPr>
            <a:xfrm>
              <a:off x="3030021" y="2614907"/>
              <a:ext cx="174332" cy="16143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4</a:t>
              </a:r>
              <a:endParaRPr lang="en-GB" sz="1400" dirty="0"/>
            </a:p>
          </p:txBody>
        </p:sp>
        <p:sp>
          <p:nvSpPr>
            <p:cNvPr id="26" name="Rektangel 25"/>
            <p:cNvSpPr/>
            <p:nvPr/>
          </p:nvSpPr>
          <p:spPr>
            <a:xfrm>
              <a:off x="3230449" y="2614907"/>
              <a:ext cx="174332" cy="16143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5</a:t>
              </a:r>
              <a:endParaRPr lang="en-GB" sz="1400" dirty="0"/>
            </a:p>
          </p:txBody>
        </p:sp>
        <p:sp>
          <p:nvSpPr>
            <p:cNvPr id="27" name="Rektangel 26"/>
            <p:cNvSpPr/>
            <p:nvPr/>
          </p:nvSpPr>
          <p:spPr>
            <a:xfrm>
              <a:off x="3406459" y="2614907"/>
              <a:ext cx="174332" cy="16143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6</a:t>
              </a:r>
              <a:endParaRPr lang="en-GB" sz="1400" dirty="0"/>
            </a:p>
          </p:txBody>
        </p:sp>
        <p:sp>
          <p:nvSpPr>
            <p:cNvPr id="28" name="Rektangel 27"/>
            <p:cNvSpPr/>
            <p:nvPr/>
          </p:nvSpPr>
          <p:spPr>
            <a:xfrm>
              <a:off x="3581799" y="2614907"/>
              <a:ext cx="174332" cy="16143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7</a:t>
              </a:r>
              <a:endParaRPr lang="en-GB" sz="1400" dirty="0"/>
            </a:p>
          </p:txBody>
        </p:sp>
        <p:sp>
          <p:nvSpPr>
            <p:cNvPr id="29" name="Rektangel 28"/>
            <p:cNvSpPr/>
            <p:nvPr/>
          </p:nvSpPr>
          <p:spPr>
            <a:xfrm>
              <a:off x="3757893" y="2614907"/>
              <a:ext cx="174332" cy="16143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8</a:t>
              </a:r>
              <a:endParaRPr lang="en-GB" sz="1400" dirty="0"/>
            </a:p>
          </p:txBody>
        </p:sp>
        <p:pic>
          <p:nvPicPr>
            <p:cNvPr id="30" name="Billede 2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V="1">
              <a:off x="3113710" y="2245342"/>
              <a:ext cx="212725" cy="360000"/>
            </a:xfrm>
            <a:prstGeom prst="rect">
              <a:avLst/>
            </a:prstGeom>
          </p:spPr>
        </p:pic>
      </p:grpSp>
      <p:pic>
        <p:nvPicPr>
          <p:cNvPr id="5" name="Billede 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0467" y="4797152"/>
            <a:ext cx="3719165" cy="669642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518"/>
          <a:stretch/>
        </p:blipFill>
        <p:spPr>
          <a:xfrm>
            <a:off x="174156" y="5877272"/>
            <a:ext cx="2309612" cy="686188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51481">
            <a:off x="260378" y="1644928"/>
            <a:ext cx="3101081" cy="4320000"/>
          </a:xfrm>
          <a:prstGeom prst="rect">
            <a:avLst/>
          </a:prstGeom>
        </p:spPr>
      </p:pic>
      <p:pic>
        <p:nvPicPr>
          <p:cNvPr id="31" name="Billede 3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83243">
            <a:off x="4907307" y="1343589"/>
            <a:ext cx="3131095" cy="4320000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BOGBALLE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115888"/>
            <a:ext cx="302736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Line 6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4100" name="Tekstfelt 1"/>
          <p:cNvSpPr txBox="1">
            <a:spLocks noChangeArrowheads="1"/>
          </p:cNvSpPr>
          <p:nvPr/>
        </p:nvSpPr>
        <p:spPr bwMode="auto">
          <a:xfrm>
            <a:off x="250825" y="303213"/>
            <a:ext cx="47532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sz="2400" b="1" i="1" dirty="0" smtClean="0">
                <a:solidFill>
                  <a:srgbClr val="FF0000"/>
                </a:solidFill>
              </a:rPr>
              <a:t>SC </a:t>
            </a:r>
            <a:r>
              <a:rPr lang="da-DK" sz="2400" b="1" i="1" baseline="30000" dirty="0" smtClean="0">
                <a:solidFill>
                  <a:schemeClr val="bg1">
                    <a:lumMod val="50000"/>
                  </a:schemeClr>
                </a:solidFill>
              </a:rPr>
              <a:t>Normal </a:t>
            </a:r>
            <a:r>
              <a:rPr lang="en-US" sz="2400" b="1" i="1" baseline="30000" dirty="0" smtClean="0">
                <a:solidFill>
                  <a:schemeClr val="bg1">
                    <a:lumMod val="50000"/>
                  </a:schemeClr>
                </a:solidFill>
              </a:rPr>
              <a:t>spreading</a:t>
            </a:r>
            <a:r>
              <a:rPr lang="da-DK" sz="2400" b="1" i="1" baseline="30000" dirty="0" smtClean="0">
                <a:solidFill>
                  <a:schemeClr val="bg1">
                    <a:lumMod val="50000"/>
                  </a:schemeClr>
                </a:solidFill>
              </a:rPr>
              <a:t> vs. Dynamic </a:t>
            </a:r>
            <a:r>
              <a:rPr lang="en-US" sz="2400" b="1" i="1" baseline="30000" dirty="0" smtClean="0">
                <a:solidFill>
                  <a:schemeClr val="bg1">
                    <a:lumMod val="50000"/>
                  </a:schemeClr>
                </a:solidFill>
              </a:rPr>
              <a:t>spreading</a:t>
            </a:r>
            <a:endParaRPr lang="en-US" sz="2400" b="1" i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179512" y="1489922"/>
            <a:ext cx="4176464" cy="930275"/>
          </a:xfrm>
          <a:custGeom>
            <a:avLst/>
            <a:gdLst>
              <a:gd name="T0" fmla="*/ 119063 w 4117"/>
              <a:gd name="T1" fmla="*/ 882650 h 586"/>
              <a:gd name="T2" fmla="*/ 309563 w 4117"/>
              <a:gd name="T3" fmla="*/ 882650 h 586"/>
              <a:gd name="T4" fmla="*/ 619125 w 4117"/>
              <a:gd name="T5" fmla="*/ 811213 h 586"/>
              <a:gd name="T6" fmla="*/ 835025 w 4117"/>
              <a:gd name="T7" fmla="*/ 739775 h 586"/>
              <a:gd name="T8" fmla="*/ 977900 w 4117"/>
              <a:gd name="T9" fmla="*/ 692150 h 586"/>
              <a:gd name="T10" fmla="*/ 1120775 w 4117"/>
              <a:gd name="T11" fmla="*/ 620713 h 586"/>
              <a:gd name="T12" fmla="*/ 1287463 w 4117"/>
              <a:gd name="T13" fmla="*/ 573088 h 586"/>
              <a:gd name="T14" fmla="*/ 1454150 w 4117"/>
              <a:gd name="T15" fmla="*/ 501650 h 586"/>
              <a:gd name="T16" fmla="*/ 1598613 w 4117"/>
              <a:gd name="T17" fmla="*/ 477838 h 586"/>
              <a:gd name="T18" fmla="*/ 1908175 w 4117"/>
              <a:gd name="T19" fmla="*/ 358775 h 586"/>
              <a:gd name="T20" fmla="*/ 2170113 w 4117"/>
              <a:gd name="T21" fmla="*/ 311150 h 586"/>
              <a:gd name="T22" fmla="*/ 2289175 w 4117"/>
              <a:gd name="T23" fmla="*/ 263525 h 586"/>
              <a:gd name="T24" fmla="*/ 2384425 w 4117"/>
              <a:gd name="T25" fmla="*/ 287338 h 586"/>
              <a:gd name="T26" fmla="*/ 2481263 w 4117"/>
              <a:gd name="T27" fmla="*/ 239713 h 586"/>
              <a:gd name="T28" fmla="*/ 2671763 w 4117"/>
              <a:gd name="T29" fmla="*/ 168275 h 586"/>
              <a:gd name="T30" fmla="*/ 2862263 w 4117"/>
              <a:gd name="T31" fmla="*/ 168275 h 586"/>
              <a:gd name="T32" fmla="*/ 2957513 w 4117"/>
              <a:gd name="T33" fmla="*/ 96838 h 586"/>
              <a:gd name="T34" fmla="*/ 3148013 w 4117"/>
              <a:gd name="T35" fmla="*/ 25400 h 586"/>
              <a:gd name="T36" fmla="*/ 3290888 w 4117"/>
              <a:gd name="T37" fmla="*/ 0 h 586"/>
              <a:gd name="T38" fmla="*/ 3435350 w 4117"/>
              <a:gd name="T39" fmla="*/ 120650 h 586"/>
              <a:gd name="T40" fmla="*/ 3554413 w 4117"/>
              <a:gd name="T41" fmla="*/ 168275 h 586"/>
              <a:gd name="T42" fmla="*/ 3768725 w 4117"/>
              <a:gd name="T43" fmla="*/ 215900 h 586"/>
              <a:gd name="T44" fmla="*/ 3911600 w 4117"/>
              <a:gd name="T45" fmla="*/ 239713 h 586"/>
              <a:gd name="T46" fmla="*/ 4054475 w 4117"/>
              <a:gd name="T47" fmla="*/ 239713 h 586"/>
              <a:gd name="T48" fmla="*/ 4268788 w 4117"/>
              <a:gd name="T49" fmla="*/ 406400 h 586"/>
              <a:gd name="T50" fmla="*/ 4484688 w 4117"/>
              <a:gd name="T51" fmla="*/ 454025 h 586"/>
              <a:gd name="T52" fmla="*/ 4675188 w 4117"/>
              <a:gd name="T53" fmla="*/ 406400 h 586"/>
              <a:gd name="T54" fmla="*/ 4937125 w 4117"/>
              <a:gd name="T55" fmla="*/ 454025 h 586"/>
              <a:gd name="T56" fmla="*/ 5056188 w 4117"/>
              <a:gd name="T57" fmla="*/ 406400 h 586"/>
              <a:gd name="T58" fmla="*/ 5248275 w 4117"/>
              <a:gd name="T59" fmla="*/ 501650 h 586"/>
              <a:gd name="T60" fmla="*/ 5414963 w 4117"/>
              <a:gd name="T61" fmla="*/ 525463 h 586"/>
              <a:gd name="T62" fmla="*/ 5629275 w 4117"/>
              <a:gd name="T63" fmla="*/ 644525 h 586"/>
              <a:gd name="T64" fmla="*/ 5819775 w 4117"/>
              <a:gd name="T65" fmla="*/ 668338 h 586"/>
              <a:gd name="T66" fmla="*/ 5986463 w 4117"/>
              <a:gd name="T67" fmla="*/ 787400 h 586"/>
              <a:gd name="T68" fmla="*/ 6202363 w 4117"/>
              <a:gd name="T69" fmla="*/ 811213 h 586"/>
              <a:gd name="T70" fmla="*/ 6345238 w 4117"/>
              <a:gd name="T71" fmla="*/ 835025 h 586"/>
              <a:gd name="T72" fmla="*/ 6535738 w 4117"/>
              <a:gd name="T73" fmla="*/ 930275 h 58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117" h="586">
                <a:moveTo>
                  <a:pt x="0" y="586"/>
                </a:moveTo>
                <a:lnTo>
                  <a:pt x="75" y="556"/>
                </a:lnTo>
                <a:lnTo>
                  <a:pt x="120" y="571"/>
                </a:lnTo>
                <a:lnTo>
                  <a:pt x="195" y="556"/>
                </a:lnTo>
                <a:lnTo>
                  <a:pt x="300" y="541"/>
                </a:lnTo>
                <a:lnTo>
                  <a:pt x="390" y="511"/>
                </a:lnTo>
                <a:lnTo>
                  <a:pt x="451" y="526"/>
                </a:lnTo>
                <a:lnTo>
                  <a:pt x="526" y="466"/>
                </a:lnTo>
                <a:lnTo>
                  <a:pt x="556" y="481"/>
                </a:lnTo>
                <a:lnTo>
                  <a:pt x="616" y="436"/>
                </a:lnTo>
                <a:lnTo>
                  <a:pt x="646" y="451"/>
                </a:lnTo>
                <a:lnTo>
                  <a:pt x="706" y="391"/>
                </a:lnTo>
                <a:lnTo>
                  <a:pt x="781" y="391"/>
                </a:lnTo>
                <a:lnTo>
                  <a:pt x="811" y="361"/>
                </a:lnTo>
                <a:lnTo>
                  <a:pt x="856" y="361"/>
                </a:lnTo>
                <a:lnTo>
                  <a:pt x="916" y="316"/>
                </a:lnTo>
                <a:lnTo>
                  <a:pt x="961" y="286"/>
                </a:lnTo>
                <a:lnTo>
                  <a:pt x="1007" y="301"/>
                </a:lnTo>
                <a:lnTo>
                  <a:pt x="1067" y="256"/>
                </a:lnTo>
                <a:lnTo>
                  <a:pt x="1202" y="226"/>
                </a:lnTo>
                <a:lnTo>
                  <a:pt x="1277" y="256"/>
                </a:lnTo>
                <a:lnTo>
                  <a:pt x="1367" y="196"/>
                </a:lnTo>
                <a:lnTo>
                  <a:pt x="1412" y="211"/>
                </a:lnTo>
                <a:lnTo>
                  <a:pt x="1442" y="166"/>
                </a:lnTo>
                <a:lnTo>
                  <a:pt x="1472" y="136"/>
                </a:lnTo>
                <a:lnTo>
                  <a:pt x="1502" y="181"/>
                </a:lnTo>
                <a:lnTo>
                  <a:pt x="1532" y="181"/>
                </a:lnTo>
                <a:lnTo>
                  <a:pt x="1563" y="151"/>
                </a:lnTo>
                <a:lnTo>
                  <a:pt x="1623" y="121"/>
                </a:lnTo>
                <a:lnTo>
                  <a:pt x="1683" y="106"/>
                </a:lnTo>
                <a:lnTo>
                  <a:pt x="1728" y="136"/>
                </a:lnTo>
                <a:lnTo>
                  <a:pt x="1803" y="106"/>
                </a:lnTo>
                <a:lnTo>
                  <a:pt x="1833" y="61"/>
                </a:lnTo>
                <a:lnTo>
                  <a:pt x="1863" y="61"/>
                </a:lnTo>
                <a:lnTo>
                  <a:pt x="1923" y="0"/>
                </a:lnTo>
                <a:lnTo>
                  <a:pt x="1983" y="16"/>
                </a:lnTo>
                <a:lnTo>
                  <a:pt x="2013" y="46"/>
                </a:lnTo>
                <a:lnTo>
                  <a:pt x="2073" y="0"/>
                </a:lnTo>
                <a:lnTo>
                  <a:pt x="2103" y="61"/>
                </a:lnTo>
                <a:lnTo>
                  <a:pt x="2164" y="76"/>
                </a:lnTo>
                <a:lnTo>
                  <a:pt x="2224" y="76"/>
                </a:lnTo>
                <a:lnTo>
                  <a:pt x="2239" y="106"/>
                </a:lnTo>
                <a:lnTo>
                  <a:pt x="2284" y="91"/>
                </a:lnTo>
                <a:lnTo>
                  <a:pt x="2374" y="136"/>
                </a:lnTo>
                <a:lnTo>
                  <a:pt x="2434" y="136"/>
                </a:lnTo>
                <a:lnTo>
                  <a:pt x="2464" y="151"/>
                </a:lnTo>
                <a:lnTo>
                  <a:pt x="2524" y="196"/>
                </a:lnTo>
                <a:lnTo>
                  <a:pt x="2554" y="151"/>
                </a:lnTo>
                <a:lnTo>
                  <a:pt x="2644" y="181"/>
                </a:lnTo>
                <a:lnTo>
                  <a:pt x="2689" y="256"/>
                </a:lnTo>
                <a:lnTo>
                  <a:pt x="2765" y="226"/>
                </a:lnTo>
                <a:lnTo>
                  <a:pt x="2825" y="286"/>
                </a:lnTo>
                <a:lnTo>
                  <a:pt x="2900" y="256"/>
                </a:lnTo>
                <a:lnTo>
                  <a:pt x="2945" y="256"/>
                </a:lnTo>
                <a:lnTo>
                  <a:pt x="2990" y="256"/>
                </a:lnTo>
                <a:lnTo>
                  <a:pt x="3110" y="286"/>
                </a:lnTo>
                <a:lnTo>
                  <a:pt x="3125" y="256"/>
                </a:lnTo>
                <a:lnTo>
                  <a:pt x="3185" y="256"/>
                </a:lnTo>
                <a:lnTo>
                  <a:pt x="3245" y="316"/>
                </a:lnTo>
                <a:lnTo>
                  <a:pt x="3306" y="316"/>
                </a:lnTo>
                <a:lnTo>
                  <a:pt x="3351" y="376"/>
                </a:lnTo>
                <a:lnTo>
                  <a:pt x="3411" y="331"/>
                </a:lnTo>
                <a:lnTo>
                  <a:pt x="3471" y="376"/>
                </a:lnTo>
                <a:lnTo>
                  <a:pt x="3546" y="406"/>
                </a:lnTo>
                <a:lnTo>
                  <a:pt x="3591" y="466"/>
                </a:lnTo>
                <a:lnTo>
                  <a:pt x="3666" y="421"/>
                </a:lnTo>
                <a:lnTo>
                  <a:pt x="3741" y="451"/>
                </a:lnTo>
                <a:lnTo>
                  <a:pt x="3771" y="496"/>
                </a:lnTo>
                <a:lnTo>
                  <a:pt x="3831" y="541"/>
                </a:lnTo>
                <a:lnTo>
                  <a:pt x="3907" y="511"/>
                </a:lnTo>
                <a:lnTo>
                  <a:pt x="3937" y="541"/>
                </a:lnTo>
                <a:lnTo>
                  <a:pt x="3997" y="526"/>
                </a:lnTo>
                <a:lnTo>
                  <a:pt x="4087" y="571"/>
                </a:lnTo>
                <a:lnTo>
                  <a:pt x="4117" y="586"/>
                </a:lnTo>
                <a:lnTo>
                  <a:pt x="0" y="586"/>
                </a:lnTo>
                <a:close/>
              </a:path>
            </a:pathLst>
          </a:custGeom>
          <a:solidFill>
            <a:srgbClr val="FFC000">
              <a:alpha val="50000"/>
            </a:srgbClr>
          </a:solidFill>
          <a:ln w="19050" cap="flat" cmpd="sng">
            <a:solidFill>
              <a:srgbClr val="3366FF"/>
            </a:solidFill>
            <a:prstDash val="sysDot"/>
            <a:round/>
            <a:headEnd type="none" w="sm" len="lg"/>
            <a:tailEnd type="none" w="sm" len="lg"/>
          </a:ln>
          <a:effectLst/>
          <a:extLst/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181516" y="2497137"/>
            <a:ext cx="4175864" cy="931863"/>
          </a:xfrm>
          <a:custGeom>
            <a:avLst/>
            <a:gdLst>
              <a:gd name="T0" fmla="*/ 166688 w 4102"/>
              <a:gd name="T1" fmla="*/ 907383 h 571"/>
              <a:gd name="T2" fmla="*/ 381000 w 4102"/>
              <a:gd name="T3" fmla="*/ 833944 h 571"/>
              <a:gd name="T4" fmla="*/ 547688 w 4102"/>
              <a:gd name="T5" fmla="*/ 809464 h 571"/>
              <a:gd name="T6" fmla="*/ 692150 w 4102"/>
              <a:gd name="T7" fmla="*/ 760505 h 571"/>
              <a:gd name="T8" fmla="*/ 930275 w 4102"/>
              <a:gd name="T9" fmla="*/ 687065 h 571"/>
              <a:gd name="T10" fmla="*/ 1144588 w 4102"/>
              <a:gd name="T11" fmla="*/ 662586 h 571"/>
              <a:gd name="T12" fmla="*/ 1311275 w 4102"/>
              <a:gd name="T13" fmla="*/ 613626 h 571"/>
              <a:gd name="T14" fmla="*/ 1525588 w 4102"/>
              <a:gd name="T15" fmla="*/ 540187 h 571"/>
              <a:gd name="T16" fmla="*/ 1693863 w 4102"/>
              <a:gd name="T17" fmla="*/ 491227 h 571"/>
              <a:gd name="T18" fmla="*/ 1908175 w 4102"/>
              <a:gd name="T19" fmla="*/ 564667 h 571"/>
              <a:gd name="T20" fmla="*/ 2098675 w 4102"/>
              <a:gd name="T21" fmla="*/ 440636 h 571"/>
              <a:gd name="T22" fmla="*/ 2241550 w 4102"/>
              <a:gd name="T23" fmla="*/ 342717 h 571"/>
              <a:gd name="T24" fmla="*/ 2384425 w 4102"/>
              <a:gd name="T25" fmla="*/ 293757 h 571"/>
              <a:gd name="T26" fmla="*/ 2528888 w 4102"/>
              <a:gd name="T27" fmla="*/ 293757 h 571"/>
              <a:gd name="T28" fmla="*/ 2719388 w 4102"/>
              <a:gd name="T29" fmla="*/ 122399 h 571"/>
              <a:gd name="T30" fmla="*/ 2909888 w 4102"/>
              <a:gd name="T31" fmla="*/ 171358 h 571"/>
              <a:gd name="T32" fmla="*/ 3005138 w 4102"/>
              <a:gd name="T33" fmla="*/ 146879 h 571"/>
              <a:gd name="T34" fmla="*/ 3219450 w 4102"/>
              <a:gd name="T35" fmla="*/ 24480 h 571"/>
              <a:gd name="T36" fmla="*/ 3409950 w 4102"/>
              <a:gd name="T37" fmla="*/ 0 h 571"/>
              <a:gd name="T38" fmla="*/ 3530600 w 4102"/>
              <a:gd name="T39" fmla="*/ 73439 h 571"/>
              <a:gd name="T40" fmla="*/ 3744913 w 4102"/>
              <a:gd name="T41" fmla="*/ 220318 h 571"/>
              <a:gd name="T42" fmla="*/ 3935413 w 4102"/>
              <a:gd name="T43" fmla="*/ 269277 h 571"/>
              <a:gd name="T44" fmla="*/ 4244975 w 4102"/>
              <a:gd name="T45" fmla="*/ 342717 h 571"/>
              <a:gd name="T46" fmla="*/ 4389438 w 4102"/>
              <a:gd name="T47" fmla="*/ 367196 h 571"/>
              <a:gd name="T48" fmla="*/ 4556125 w 4102"/>
              <a:gd name="T49" fmla="*/ 440636 h 571"/>
              <a:gd name="T50" fmla="*/ 4818063 w 4102"/>
              <a:gd name="T51" fmla="*/ 440636 h 571"/>
              <a:gd name="T52" fmla="*/ 5032375 w 4102"/>
              <a:gd name="T53" fmla="*/ 466747 h 571"/>
              <a:gd name="T54" fmla="*/ 5199063 w 4102"/>
              <a:gd name="T55" fmla="*/ 515707 h 571"/>
              <a:gd name="T56" fmla="*/ 5414963 w 4102"/>
              <a:gd name="T57" fmla="*/ 564667 h 571"/>
              <a:gd name="T58" fmla="*/ 5605463 w 4102"/>
              <a:gd name="T59" fmla="*/ 589146 h 571"/>
              <a:gd name="T60" fmla="*/ 5843588 w 4102"/>
              <a:gd name="T61" fmla="*/ 736025 h 571"/>
              <a:gd name="T62" fmla="*/ 6057900 w 4102"/>
              <a:gd name="T63" fmla="*/ 784984 h 571"/>
              <a:gd name="T64" fmla="*/ 6226175 w 4102"/>
              <a:gd name="T65" fmla="*/ 809464 h 571"/>
              <a:gd name="T66" fmla="*/ 6511925 w 4102"/>
              <a:gd name="T67" fmla="*/ 931863 h 5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102" h="571">
                <a:moveTo>
                  <a:pt x="0" y="571"/>
                </a:moveTo>
                <a:lnTo>
                  <a:pt x="105" y="556"/>
                </a:lnTo>
                <a:lnTo>
                  <a:pt x="195" y="511"/>
                </a:lnTo>
                <a:lnTo>
                  <a:pt x="240" y="511"/>
                </a:lnTo>
                <a:lnTo>
                  <a:pt x="345" y="526"/>
                </a:lnTo>
                <a:lnTo>
                  <a:pt x="345" y="496"/>
                </a:lnTo>
                <a:lnTo>
                  <a:pt x="375" y="496"/>
                </a:lnTo>
                <a:lnTo>
                  <a:pt x="436" y="466"/>
                </a:lnTo>
                <a:lnTo>
                  <a:pt x="526" y="466"/>
                </a:lnTo>
                <a:lnTo>
                  <a:pt x="586" y="421"/>
                </a:lnTo>
                <a:lnTo>
                  <a:pt x="691" y="376"/>
                </a:lnTo>
                <a:lnTo>
                  <a:pt x="721" y="406"/>
                </a:lnTo>
                <a:lnTo>
                  <a:pt x="766" y="346"/>
                </a:lnTo>
                <a:lnTo>
                  <a:pt x="826" y="376"/>
                </a:lnTo>
                <a:lnTo>
                  <a:pt x="901" y="346"/>
                </a:lnTo>
                <a:lnTo>
                  <a:pt x="961" y="331"/>
                </a:lnTo>
                <a:lnTo>
                  <a:pt x="1006" y="331"/>
                </a:lnTo>
                <a:lnTo>
                  <a:pt x="1067" y="301"/>
                </a:lnTo>
                <a:lnTo>
                  <a:pt x="1142" y="331"/>
                </a:lnTo>
                <a:lnTo>
                  <a:pt x="1202" y="346"/>
                </a:lnTo>
                <a:lnTo>
                  <a:pt x="1247" y="270"/>
                </a:lnTo>
                <a:lnTo>
                  <a:pt x="1322" y="270"/>
                </a:lnTo>
                <a:lnTo>
                  <a:pt x="1367" y="255"/>
                </a:lnTo>
                <a:lnTo>
                  <a:pt x="1412" y="210"/>
                </a:lnTo>
                <a:lnTo>
                  <a:pt x="1442" y="210"/>
                </a:lnTo>
                <a:lnTo>
                  <a:pt x="1502" y="180"/>
                </a:lnTo>
                <a:lnTo>
                  <a:pt x="1547" y="165"/>
                </a:lnTo>
                <a:lnTo>
                  <a:pt x="1593" y="180"/>
                </a:lnTo>
                <a:lnTo>
                  <a:pt x="1683" y="150"/>
                </a:lnTo>
                <a:lnTo>
                  <a:pt x="1713" y="75"/>
                </a:lnTo>
                <a:lnTo>
                  <a:pt x="1788" y="105"/>
                </a:lnTo>
                <a:lnTo>
                  <a:pt x="1833" y="105"/>
                </a:lnTo>
                <a:lnTo>
                  <a:pt x="1878" y="60"/>
                </a:lnTo>
                <a:lnTo>
                  <a:pt x="1893" y="90"/>
                </a:lnTo>
                <a:lnTo>
                  <a:pt x="1953" y="30"/>
                </a:lnTo>
                <a:lnTo>
                  <a:pt x="2028" y="15"/>
                </a:lnTo>
                <a:lnTo>
                  <a:pt x="2073" y="60"/>
                </a:lnTo>
                <a:lnTo>
                  <a:pt x="2148" y="0"/>
                </a:lnTo>
                <a:lnTo>
                  <a:pt x="2179" y="15"/>
                </a:lnTo>
                <a:lnTo>
                  <a:pt x="2224" y="45"/>
                </a:lnTo>
                <a:lnTo>
                  <a:pt x="2269" y="120"/>
                </a:lnTo>
                <a:lnTo>
                  <a:pt x="2359" y="135"/>
                </a:lnTo>
                <a:lnTo>
                  <a:pt x="2419" y="90"/>
                </a:lnTo>
                <a:lnTo>
                  <a:pt x="2479" y="165"/>
                </a:lnTo>
                <a:lnTo>
                  <a:pt x="2554" y="165"/>
                </a:lnTo>
                <a:lnTo>
                  <a:pt x="2674" y="210"/>
                </a:lnTo>
                <a:lnTo>
                  <a:pt x="2719" y="240"/>
                </a:lnTo>
                <a:lnTo>
                  <a:pt x="2765" y="225"/>
                </a:lnTo>
                <a:lnTo>
                  <a:pt x="2810" y="255"/>
                </a:lnTo>
                <a:lnTo>
                  <a:pt x="2870" y="270"/>
                </a:lnTo>
                <a:lnTo>
                  <a:pt x="2975" y="255"/>
                </a:lnTo>
                <a:lnTo>
                  <a:pt x="3035" y="270"/>
                </a:lnTo>
                <a:lnTo>
                  <a:pt x="3110" y="301"/>
                </a:lnTo>
                <a:lnTo>
                  <a:pt x="3170" y="286"/>
                </a:lnTo>
                <a:lnTo>
                  <a:pt x="3215" y="316"/>
                </a:lnTo>
                <a:lnTo>
                  <a:pt x="3275" y="316"/>
                </a:lnTo>
                <a:lnTo>
                  <a:pt x="3351" y="346"/>
                </a:lnTo>
                <a:lnTo>
                  <a:pt x="3411" y="346"/>
                </a:lnTo>
                <a:lnTo>
                  <a:pt x="3456" y="376"/>
                </a:lnTo>
                <a:lnTo>
                  <a:pt x="3531" y="361"/>
                </a:lnTo>
                <a:lnTo>
                  <a:pt x="3606" y="421"/>
                </a:lnTo>
                <a:lnTo>
                  <a:pt x="3681" y="451"/>
                </a:lnTo>
                <a:lnTo>
                  <a:pt x="3756" y="466"/>
                </a:lnTo>
                <a:lnTo>
                  <a:pt x="3816" y="481"/>
                </a:lnTo>
                <a:lnTo>
                  <a:pt x="3846" y="511"/>
                </a:lnTo>
                <a:lnTo>
                  <a:pt x="3922" y="496"/>
                </a:lnTo>
                <a:lnTo>
                  <a:pt x="4012" y="526"/>
                </a:lnTo>
                <a:lnTo>
                  <a:pt x="4102" y="571"/>
                </a:lnTo>
                <a:lnTo>
                  <a:pt x="0" y="571"/>
                </a:lnTo>
                <a:close/>
              </a:path>
            </a:pathLst>
          </a:custGeom>
          <a:solidFill>
            <a:srgbClr val="66CCFF">
              <a:alpha val="50195"/>
            </a:srgbClr>
          </a:solidFill>
          <a:ln w="19050" cap="flat" cmpd="sng">
            <a:solidFill>
              <a:srgbClr val="000080"/>
            </a:solidFill>
            <a:prstDash val="sysDot"/>
            <a:round/>
            <a:headEnd type="none" w="sm" len="lg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3" name="Tekstfelt 2"/>
          <p:cNvSpPr txBox="1"/>
          <p:nvPr/>
        </p:nvSpPr>
        <p:spPr>
          <a:xfrm>
            <a:off x="251520" y="147549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GB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kstfelt 20"/>
          <p:cNvSpPr txBox="1"/>
          <p:nvPr/>
        </p:nvSpPr>
        <p:spPr>
          <a:xfrm>
            <a:off x="251520" y="262762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</p:txBody>
      </p:sp>
      <p:pic>
        <p:nvPicPr>
          <p:cNvPr id="22" name="Billede 21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101930"/>
            <a:ext cx="4140000" cy="1620000"/>
          </a:xfrm>
          <a:prstGeom prst="rect">
            <a:avLst/>
          </a:prstGeom>
        </p:spPr>
      </p:pic>
      <p:sp>
        <p:nvSpPr>
          <p:cNvPr id="23" name="Freeform 5"/>
          <p:cNvSpPr>
            <a:spLocks/>
          </p:cNvSpPr>
          <p:nvPr/>
        </p:nvSpPr>
        <p:spPr bwMode="auto">
          <a:xfrm>
            <a:off x="179512" y="3866877"/>
            <a:ext cx="4176464" cy="930275"/>
          </a:xfrm>
          <a:custGeom>
            <a:avLst/>
            <a:gdLst>
              <a:gd name="T0" fmla="*/ 119063 w 4117"/>
              <a:gd name="T1" fmla="*/ 882650 h 586"/>
              <a:gd name="T2" fmla="*/ 309563 w 4117"/>
              <a:gd name="T3" fmla="*/ 882650 h 586"/>
              <a:gd name="T4" fmla="*/ 619125 w 4117"/>
              <a:gd name="T5" fmla="*/ 811213 h 586"/>
              <a:gd name="T6" fmla="*/ 835025 w 4117"/>
              <a:gd name="T7" fmla="*/ 739775 h 586"/>
              <a:gd name="T8" fmla="*/ 977900 w 4117"/>
              <a:gd name="T9" fmla="*/ 692150 h 586"/>
              <a:gd name="T10" fmla="*/ 1120775 w 4117"/>
              <a:gd name="T11" fmla="*/ 620713 h 586"/>
              <a:gd name="T12" fmla="*/ 1287463 w 4117"/>
              <a:gd name="T13" fmla="*/ 573088 h 586"/>
              <a:gd name="T14" fmla="*/ 1454150 w 4117"/>
              <a:gd name="T15" fmla="*/ 501650 h 586"/>
              <a:gd name="T16" fmla="*/ 1598613 w 4117"/>
              <a:gd name="T17" fmla="*/ 477838 h 586"/>
              <a:gd name="T18" fmla="*/ 1908175 w 4117"/>
              <a:gd name="T19" fmla="*/ 358775 h 586"/>
              <a:gd name="T20" fmla="*/ 2170113 w 4117"/>
              <a:gd name="T21" fmla="*/ 311150 h 586"/>
              <a:gd name="T22" fmla="*/ 2289175 w 4117"/>
              <a:gd name="T23" fmla="*/ 263525 h 586"/>
              <a:gd name="T24" fmla="*/ 2384425 w 4117"/>
              <a:gd name="T25" fmla="*/ 287338 h 586"/>
              <a:gd name="T26" fmla="*/ 2481263 w 4117"/>
              <a:gd name="T27" fmla="*/ 239713 h 586"/>
              <a:gd name="T28" fmla="*/ 2671763 w 4117"/>
              <a:gd name="T29" fmla="*/ 168275 h 586"/>
              <a:gd name="T30" fmla="*/ 2862263 w 4117"/>
              <a:gd name="T31" fmla="*/ 168275 h 586"/>
              <a:gd name="T32" fmla="*/ 2957513 w 4117"/>
              <a:gd name="T33" fmla="*/ 96838 h 586"/>
              <a:gd name="T34" fmla="*/ 3148013 w 4117"/>
              <a:gd name="T35" fmla="*/ 25400 h 586"/>
              <a:gd name="T36" fmla="*/ 3290888 w 4117"/>
              <a:gd name="T37" fmla="*/ 0 h 586"/>
              <a:gd name="T38" fmla="*/ 3435350 w 4117"/>
              <a:gd name="T39" fmla="*/ 120650 h 586"/>
              <a:gd name="T40" fmla="*/ 3554413 w 4117"/>
              <a:gd name="T41" fmla="*/ 168275 h 586"/>
              <a:gd name="T42" fmla="*/ 3768725 w 4117"/>
              <a:gd name="T43" fmla="*/ 215900 h 586"/>
              <a:gd name="T44" fmla="*/ 3911600 w 4117"/>
              <a:gd name="T45" fmla="*/ 239713 h 586"/>
              <a:gd name="T46" fmla="*/ 4054475 w 4117"/>
              <a:gd name="T47" fmla="*/ 239713 h 586"/>
              <a:gd name="T48" fmla="*/ 4268788 w 4117"/>
              <a:gd name="T49" fmla="*/ 406400 h 586"/>
              <a:gd name="T50" fmla="*/ 4484688 w 4117"/>
              <a:gd name="T51" fmla="*/ 454025 h 586"/>
              <a:gd name="T52" fmla="*/ 4675188 w 4117"/>
              <a:gd name="T53" fmla="*/ 406400 h 586"/>
              <a:gd name="T54" fmla="*/ 4937125 w 4117"/>
              <a:gd name="T55" fmla="*/ 454025 h 586"/>
              <a:gd name="T56" fmla="*/ 5056188 w 4117"/>
              <a:gd name="T57" fmla="*/ 406400 h 586"/>
              <a:gd name="T58" fmla="*/ 5248275 w 4117"/>
              <a:gd name="T59" fmla="*/ 501650 h 586"/>
              <a:gd name="T60" fmla="*/ 5414963 w 4117"/>
              <a:gd name="T61" fmla="*/ 525463 h 586"/>
              <a:gd name="T62" fmla="*/ 5629275 w 4117"/>
              <a:gd name="T63" fmla="*/ 644525 h 586"/>
              <a:gd name="T64" fmla="*/ 5819775 w 4117"/>
              <a:gd name="T65" fmla="*/ 668338 h 586"/>
              <a:gd name="T66" fmla="*/ 5986463 w 4117"/>
              <a:gd name="T67" fmla="*/ 787400 h 586"/>
              <a:gd name="T68" fmla="*/ 6202363 w 4117"/>
              <a:gd name="T69" fmla="*/ 811213 h 586"/>
              <a:gd name="T70" fmla="*/ 6345238 w 4117"/>
              <a:gd name="T71" fmla="*/ 835025 h 586"/>
              <a:gd name="T72" fmla="*/ 6535738 w 4117"/>
              <a:gd name="T73" fmla="*/ 930275 h 58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connsiteX0" fmla="*/ 0 w 10000"/>
              <a:gd name="connsiteY0" fmla="*/ 10000 h 10000"/>
              <a:gd name="connsiteX1" fmla="*/ 182 w 10000"/>
              <a:gd name="connsiteY1" fmla="*/ 9488 h 10000"/>
              <a:gd name="connsiteX2" fmla="*/ 291 w 10000"/>
              <a:gd name="connsiteY2" fmla="*/ 9744 h 10000"/>
              <a:gd name="connsiteX3" fmla="*/ 474 w 10000"/>
              <a:gd name="connsiteY3" fmla="*/ 9488 h 10000"/>
              <a:gd name="connsiteX4" fmla="*/ 729 w 10000"/>
              <a:gd name="connsiteY4" fmla="*/ 9232 h 10000"/>
              <a:gd name="connsiteX5" fmla="*/ 947 w 10000"/>
              <a:gd name="connsiteY5" fmla="*/ 8720 h 10000"/>
              <a:gd name="connsiteX6" fmla="*/ 1095 w 10000"/>
              <a:gd name="connsiteY6" fmla="*/ 8976 h 10000"/>
              <a:gd name="connsiteX7" fmla="*/ 1278 w 10000"/>
              <a:gd name="connsiteY7" fmla="*/ 7952 h 10000"/>
              <a:gd name="connsiteX8" fmla="*/ 1350 w 10000"/>
              <a:gd name="connsiteY8" fmla="*/ 8208 h 10000"/>
              <a:gd name="connsiteX9" fmla="*/ 1496 w 10000"/>
              <a:gd name="connsiteY9" fmla="*/ 7440 h 10000"/>
              <a:gd name="connsiteX10" fmla="*/ 1569 w 10000"/>
              <a:gd name="connsiteY10" fmla="*/ 7696 h 10000"/>
              <a:gd name="connsiteX11" fmla="*/ 1715 w 10000"/>
              <a:gd name="connsiteY11" fmla="*/ 6672 h 10000"/>
              <a:gd name="connsiteX12" fmla="*/ 1897 w 10000"/>
              <a:gd name="connsiteY12" fmla="*/ 6672 h 10000"/>
              <a:gd name="connsiteX13" fmla="*/ 1970 w 10000"/>
              <a:gd name="connsiteY13" fmla="*/ 6160 h 10000"/>
              <a:gd name="connsiteX14" fmla="*/ 2079 w 10000"/>
              <a:gd name="connsiteY14" fmla="*/ 6160 h 10000"/>
              <a:gd name="connsiteX15" fmla="*/ 2225 w 10000"/>
              <a:gd name="connsiteY15" fmla="*/ 5392 h 10000"/>
              <a:gd name="connsiteX16" fmla="*/ 2334 w 10000"/>
              <a:gd name="connsiteY16" fmla="*/ 4881 h 10000"/>
              <a:gd name="connsiteX17" fmla="*/ 2446 w 10000"/>
              <a:gd name="connsiteY17" fmla="*/ 5137 h 10000"/>
              <a:gd name="connsiteX18" fmla="*/ 2645 w 10000"/>
              <a:gd name="connsiteY18" fmla="*/ 4847 h 10000"/>
              <a:gd name="connsiteX19" fmla="*/ 2920 w 10000"/>
              <a:gd name="connsiteY19" fmla="*/ 3857 h 10000"/>
              <a:gd name="connsiteX20" fmla="*/ 3102 w 10000"/>
              <a:gd name="connsiteY20" fmla="*/ 4369 h 10000"/>
              <a:gd name="connsiteX21" fmla="*/ 3320 w 10000"/>
              <a:gd name="connsiteY21" fmla="*/ 3345 h 10000"/>
              <a:gd name="connsiteX22" fmla="*/ 3430 w 10000"/>
              <a:gd name="connsiteY22" fmla="*/ 3601 h 10000"/>
              <a:gd name="connsiteX23" fmla="*/ 3503 w 10000"/>
              <a:gd name="connsiteY23" fmla="*/ 2833 h 10000"/>
              <a:gd name="connsiteX24" fmla="*/ 3575 w 10000"/>
              <a:gd name="connsiteY24" fmla="*/ 2321 h 10000"/>
              <a:gd name="connsiteX25" fmla="*/ 3648 w 10000"/>
              <a:gd name="connsiteY25" fmla="*/ 3089 h 10000"/>
              <a:gd name="connsiteX26" fmla="*/ 3721 w 10000"/>
              <a:gd name="connsiteY26" fmla="*/ 3089 h 10000"/>
              <a:gd name="connsiteX27" fmla="*/ 3796 w 10000"/>
              <a:gd name="connsiteY27" fmla="*/ 2577 h 10000"/>
              <a:gd name="connsiteX28" fmla="*/ 3942 w 10000"/>
              <a:gd name="connsiteY28" fmla="*/ 2065 h 10000"/>
              <a:gd name="connsiteX29" fmla="*/ 4088 w 10000"/>
              <a:gd name="connsiteY29" fmla="*/ 1809 h 10000"/>
              <a:gd name="connsiteX30" fmla="*/ 4197 w 10000"/>
              <a:gd name="connsiteY30" fmla="*/ 2321 h 10000"/>
              <a:gd name="connsiteX31" fmla="*/ 4379 w 10000"/>
              <a:gd name="connsiteY31" fmla="*/ 1809 h 10000"/>
              <a:gd name="connsiteX32" fmla="*/ 4452 w 10000"/>
              <a:gd name="connsiteY32" fmla="*/ 1041 h 10000"/>
              <a:gd name="connsiteX33" fmla="*/ 4525 w 10000"/>
              <a:gd name="connsiteY33" fmla="*/ 1041 h 10000"/>
              <a:gd name="connsiteX34" fmla="*/ 4671 w 10000"/>
              <a:gd name="connsiteY34" fmla="*/ 0 h 10000"/>
              <a:gd name="connsiteX35" fmla="*/ 4817 w 10000"/>
              <a:gd name="connsiteY35" fmla="*/ 273 h 10000"/>
              <a:gd name="connsiteX36" fmla="*/ 4889 w 10000"/>
              <a:gd name="connsiteY36" fmla="*/ 785 h 10000"/>
              <a:gd name="connsiteX37" fmla="*/ 5035 w 10000"/>
              <a:gd name="connsiteY37" fmla="*/ 0 h 10000"/>
              <a:gd name="connsiteX38" fmla="*/ 5108 w 10000"/>
              <a:gd name="connsiteY38" fmla="*/ 1041 h 10000"/>
              <a:gd name="connsiteX39" fmla="*/ 5256 w 10000"/>
              <a:gd name="connsiteY39" fmla="*/ 1297 h 10000"/>
              <a:gd name="connsiteX40" fmla="*/ 5402 w 10000"/>
              <a:gd name="connsiteY40" fmla="*/ 1297 h 10000"/>
              <a:gd name="connsiteX41" fmla="*/ 5438 w 10000"/>
              <a:gd name="connsiteY41" fmla="*/ 1809 h 10000"/>
              <a:gd name="connsiteX42" fmla="*/ 5548 w 10000"/>
              <a:gd name="connsiteY42" fmla="*/ 1553 h 10000"/>
              <a:gd name="connsiteX43" fmla="*/ 5766 w 10000"/>
              <a:gd name="connsiteY43" fmla="*/ 2321 h 10000"/>
              <a:gd name="connsiteX44" fmla="*/ 5912 w 10000"/>
              <a:gd name="connsiteY44" fmla="*/ 2321 h 10000"/>
              <a:gd name="connsiteX45" fmla="*/ 5985 w 10000"/>
              <a:gd name="connsiteY45" fmla="*/ 2577 h 10000"/>
              <a:gd name="connsiteX46" fmla="*/ 6131 w 10000"/>
              <a:gd name="connsiteY46" fmla="*/ 3345 h 10000"/>
              <a:gd name="connsiteX47" fmla="*/ 6204 w 10000"/>
              <a:gd name="connsiteY47" fmla="*/ 2577 h 10000"/>
              <a:gd name="connsiteX48" fmla="*/ 6422 w 10000"/>
              <a:gd name="connsiteY48" fmla="*/ 3089 h 10000"/>
              <a:gd name="connsiteX49" fmla="*/ 6531 w 10000"/>
              <a:gd name="connsiteY49" fmla="*/ 4369 h 10000"/>
              <a:gd name="connsiteX50" fmla="*/ 6716 w 10000"/>
              <a:gd name="connsiteY50" fmla="*/ 3857 h 10000"/>
              <a:gd name="connsiteX51" fmla="*/ 6862 w 10000"/>
              <a:gd name="connsiteY51" fmla="*/ 4881 h 10000"/>
              <a:gd name="connsiteX52" fmla="*/ 7044 w 10000"/>
              <a:gd name="connsiteY52" fmla="*/ 4369 h 10000"/>
              <a:gd name="connsiteX53" fmla="*/ 7153 w 10000"/>
              <a:gd name="connsiteY53" fmla="*/ 4369 h 10000"/>
              <a:gd name="connsiteX54" fmla="*/ 7263 w 10000"/>
              <a:gd name="connsiteY54" fmla="*/ 4369 h 10000"/>
              <a:gd name="connsiteX55" fmla="*/ 7554 w 10000"/>
              <a:gd name="connsiteY55" fmla="*/ 4881 h 10000"/>
              <a:gd name="connsiteX56" fmla="*/ 7590 w 10000"/>
              <a:gd name="connsiteY56" fmla="*/ 4369 h 10000"/>
              <a:gd name="connsiteX57" fmla="*/ 7736 w 10000"/>
              <a:gd name="connsiteY57" fmla="*/ 4369 h 10000"/>
              <a:gd name="connsiteX58" fmla="*/ 7882 w 10000"/>
              <a:gd name="connsiteY58" fmla="*/ 5392 h 10000"/>
              <a:gd name="connsiteX59" fmla="*/ 8030 w 10000"/>
              <a:gd name="connsiteY59" fmla="*/ 5392 h 10000"/>
              <a:gd name="connsiteX60" fmla="*/ 8139 w 10000"/>
              <a:gd name="connsiteY60" fmla="*/ 6416 h 10000"/>
              <a:gd name="connsiteX61" fmla="*/ 8285 w 10000"/>
              <a:gd name="connsiteY61" fmla="*/ 5648 h 10000"/>
              <a:gd name="connsiteX62" fmla="*/ 8431 w 10000"/>
              <a:gd name="connsiteY62" fmla="*/ 6416 h 10000"/>
              <a:gd name="connsiteX63" fmla="*/ 8613 w 10000"/>
              <a:gd name="connsiteY63" fmla="*/ 6928 h 10000"/>
              <a:gd name="connsiteX64" fmla="*/ 8722 w 10000"/>
              <a:gd name="connsiteY64" fmla="*/ 7952 h 10000"/>
              <a:gd name="connsiteX65" fmla="*/ 8905 w 10000"/>
              <a:gd name="connsiteY65" fmla="*/ 7184 h 10000"/>
              <a:gd name="connsiteX66" fmla="*/ 9087 w 10000"/>
              <a:gd name="connsiteY66" fmla="*/ 7696 h 10000"/>
              <a:gd name="connsiteX67" fmla="*/ 9160 w 10000"/>
              <a:gd name="connsiteY67" fmla="*/ 8464 h 10000"/>
              <a:gd name="connsiteX68" fmla="*/ 9305 w 10000"/>
              <a:gd name="connsiteY68" fmla="*/ 9232 h 10000"/>
              <a:gd name="connsiteX69" fmla="*/ 9490 w 10000"/>
              <a:gd name="connsiteY69" fmla="*/ 8720 h 10000"/>
              <a:gd name="connsiteX70" fmla="*/ 9563 w 10000"/>
              <a:gd name="connsiteY70" fmla="*/ 9232 h 10000"/>
              <a:gd name="connsiteX71" fmla="*/ 9709 w 10000"/>
              <a:gd name="connsiteY71" fmla="*/ 8976 h 10000"/>
              <a:gd name="connsiteX72" fmla="*/ 9927 w 10000"/>
              <a:gd name="connsiteY72" fmla="*/ 9744 h 10000"/>
              <a:gd name="connsiteX73" fmla="*/ 10000 w 10000"/>
              <a:gd name="connsiteY73" fmla="*/ 10000 h 10000"/>
              <a:gd name="connsiteX74" fmla="*/ 0 w 10000"/>
              <a:gd name="connsiteY74" fmla="*/ 10000 h 10000"/>
              <a:gd name="connsiteX0" fmla="*/ 0 w 10000"/>
              <a:gd name="connsiteY0" fmla="*/ 10000 h 10000"/>
              <a:gd name="connsiteX1" fmla="*/ 182 w 10000"/>
              <a:gd name="connsiteY1" fmla="*/ 9488 h 10000"/>
              <a:gd name="connsiteX2" fmla="*/ 291 w 10000"/>
              <a:gd name="connsiteY2" fmla="*/ 9744 h 10000"/>
              <a:gd name="connsiteX3" fmla="*/ 474 w 10000"/>
              <a:gd name="connsiteY3" fmla="*/ 9488 h 10000"/>
              <a:gd name="connsiteX4" fmla="*/ 729 w 10000"/>
              <a:gd name="connsiteY4" fmla="*/ 9232 h 10000"/>
              <a:gd name="connsiteX5" fmla="*/ 947 w 10000"/>
              <a:gd name="connsiteY5" fmla="*/ 8720 h 10000"/>
              <a:gd name="connsiteX6" fmla="*/ 1095 w 10000"/>
              <a:gd name="connsiteY6" fmla="*/ 8976 h 10000"/>
              <a:gd name="connsiteX7" fmla="*/ 1278 w 10000"/>
              <a:gd name="connsiteY7" fmla="*/ 7952 h 10000"/>
              <a:gd name="connsiteX8" fmla="*/ 1350 w 10000"/>
              <a:gd name="connsiteY8" fmla="*/ 8208 h 10000"/>
              <a:gd name="connsiteX9" fmla="*/ 1496 w 10000"/>
              <a:gd name="connsiteY9" fmla="*/ 7440 h 10000"/>
              <a:gd name="connsiteX10" fmla="*/ 1569 w 10000"/>
              <a:gd name="connsiteY10" fmla="*/ 7696 h 10000"/>
              <a:gd name="connsiteX11" fmla="*/ 1715 w 10000"/>
              <a:gd name="connsiteY11" fmla="*/ 6672 h 10000"/>
              <a:gd name="connsiteX12" fmla="*/ 1897 w 10000"/>
              <a:gd name="connsiteY12" fmla="*/ 6672 h 10000"/>
              <a:gd name="connsiteX13" fmla="*/ 1970 w 10000"/>
              <a:gd name="connsiteY13" fmla="*/ 6160 h 10000"/>
              <a:gd name="connsiteX14" fmla="*/ 2079 w 10000"/>
              <a:gd name="connsiteY14" fmla="*/ 6160 h 10000"/>
              <a:gd name="connsiteX15" fmla="*/ 2225 w 10000"/>
              <a:gd name="connsiteY15" fmla="*/ 5392 h 10000"/>
              <a:gd name="connsiteX16" fmla="*/ 2334 w 10000"/>
              <a:gd name="connsiteY16" fmla="*/ 4881 h 10000"/>
              <a:gd name="connsiteX17" fmla="*/ 2446 w 10000"/>
              <a:gd name="connsiteY17" fmla="*/ 5137 h 10000"/>
              <a:gd name="connsiteX18" fmla="*/ 2645 w 10000"/>
              <a:gd name="connsiteY18" fmla="*/ 4847 h 10000"/>
              <a:gd name="connsiteX19" fmla="*/ 2890 w 10000"/>
              <a:gd name="connsiteY19" fmla="*/ 4335 h 10000"/>
              <a:gd name="connsiteX20" fmla="*/ 3102 w 10000"/>
              <a:gd name="connsiteY20" fmla="*/ 4369 h 10000"/>
              <a:gd name="connsiteX21" fmla="*/ 3320 w 10000"/>
              <a:gd name="connsiteY21" fmla="*/ 3345 h 10000"/>
              <a:gd name="connsiteX22" fmla="*/ 3430 w 10000"/>
              <a:gd name="connsiteY22" fmla="*/ 3601 h 10000"/>
              <a:gd name="connsiteX23" fmla="*/ 3503 w 10000"/>
              <a:gd name="connsiteY23" fmla="*/ 2833 h 10000"/>
              <a:gd name="connsiteX24" fmla="*/ 3575 w 10000"/>
              <a:gd name="connsiteY24" fmla="*/ 2321 h 10000"/>
              <a:gd name="connsiteX25" fmla="*/ 3648 w 10000"/>
              <a:gd name="connsiteY25" fmla="*/ 3089 h 10000"/>
              <a:gd name="connsiteX26" fmla="*/ 3721 w 10000"/>
              <a:gd name="connsiteY26" fmla="*/ 3089 h 10000"/>
              <a:gd name="connsiteX27" fmla="*/ 3796 w 10000"/>
              <a:gd name="connsiteY27" fmla="*/ 2577 h 10000"/>
              <a:gd name="connsiteX28" fmla="*/ 3942 w 10000"/>
              <a:gd name="connsiteY28" fmla="*/ 2065 h 10000"/>
              <a:gd name="connsiteX29" fmla="*/ 4088 w 10000"/>
              <a:gd name="connsiteY29" fmla="*/ 1809 h 10000"/>
              <a:gd name="connsiteX30" fmla="*/ 4197 w 10000"/>
              <a:gd name="connsiteY30" fmla="*/ 2321 h 10000"/>
              <a:gd name="connsiteX31" fmla="*/ 4379 w 10000"/>
              <a:gd name="connsiteY31" fmla="*/ 1809 h 10000"/>
              <a:gd name="connsiteX32" fmla="*/ 4452 w 10000"/>
              <a:gd name="connsiteY32" fmla="*/ 1041 h 10000"/>
              <a:gd name="connsiteX33" fmla="*/ 4525 w 10000"/>
              <a:gd name="connsiteY33" fmla="*/ 1041 h 10000"/>
              <a:gd name="connsiteX34" fmla="*/ 4671 w 10000"/>
              <a:gd name="connsiteY34" fmla="*/ 0 h 10000"/>
              <a:gd name="connsiteX35" fmla="*/ 4817 w 10000"/>
              <a:gd name="connsiteY35" fmla="*/ 273 h 10000"/>
              <a:gd name="connsiteX36" fmla="*/ 4889 w 10000"/>
              <a:gd name="connsiteY36" fmla="*/ 785 h 10000"/>
              <a:gd name="connsiteX37" fmla="*/ 5035 w 10000"/>
              <a:gd name="connsiteY37" fmla="*/ 0 h 10000"/>
              <a:gd name="connsiteX38" fmla="*/ 5108 w 10000"/>
              <a:gd name="connsiteY38" fmla="*/ 1041 h 10000"/>
              <a:gd name="connsiteX39" fmla="*/ 5256 w 10000"/>
              <a:gd name="connsiteY39" fmla="*/ 1297 h 10000"/>
              <a:gd name="connsiteX40" fmla="*/ 5402 w 10000"/>
              <a:gd name="connsiteY40" fmla="*/ 1297 h 10000"/>
              <a:gd name="connsiteX41" fmla="*/ 5438 w 10000"/>
              <a:gd name="connsiteY41" fmla="*/ 1809 h 10000"/>
              <a:gd name="connsiteX42" fmla="*/ 5548 w 10000"/>
              <a:gd name="connsiteY42" fmla="*/ 1553 h 10000"/>
              <a:gd name="connsiteX43" fmla="*/ 5766 w 10000"/>
              <a:gd name="connsiteY43" fmla="*/ 2321 h 10000"/>
              <a:gd name="connsiteX44" fmla="*/ 5912 w 10000"/>
              <a:gd name="connsiteY44" fmla="*/ 2321 h 10000"/>
              <a:gd name="connsiteX45" fmla="*/ 5985 w 10000"/>
              <a:gd name="connsiteY45" fmla="*/ 2577 h 10000"/>
              <a:gd name="connsiteX46" fmla="*/ 6131 w 10000"/>
              <a:gd name="connsiteY46" fmla="*/ 3345 h 10000"/>
              <a:gd name="connsiteX47" fmla="*/ 6204 w 10000"/>
              <a:gd name="connsiteY47" fmla="*/ 2577 h 10000"/>
              <a:gd name="connsiteX48" fmla="*/ 6422 w 10000"/>
              <a:gd name="connsiteY48" fmla="*/ 3089 h 10000"/>
              <a:gd name="connsiteX49" fmla="*/ 6531 w 10000"/>
              <a:gd name="connsiteY49" fmla="*/ 4369 h 10000"/>
              <a:gd name="connsiteX50" fmla="*/ 6716 w 10000"/>
              <a:gd name="connsiteY50" fmla="*/ 3857 h 10000"/>
              <a:gd name="connsiteX51" fmla="*/ 6862 w 10000"/>
              <a:gd name="connsiteY51" fmla="*/ 4881 h 10000"/>
              <a:gd name="connsiteX52" fmla="*/ 7044 w 10000"/>
              <a:gd name="connsiteY52" fmla="*/ 4369 h 10000"/>
              <a:gd name="connsiteX53" fmla="*/ 7153 w 10000"/>
              <a:gd name="connsiteY53" fmla="*/ 4369 h 10000"/>
              <a:gd name="connsiteX54" fmla="*/ 7263 w 10000"/>
              <a:gd name="connsiteY54" fmla="*/ 4369 h 10000"/>
              <a:gd name="connsiteX55" fmla="*/ 7554 w 10000"/>
              <a:gd name="connsiteY55" fmla="*/ 4881 h 10000"/>
              <a:gd name="connsiteX56" fmla="*/ 7590 w 10000"/>
              <a:gd name="connsiteY56" fmla="*/ 4369 h 10000"/>
              <a:gd name="connsiteX57" fmla="*/ 7736 w 10000"/>
              <a:gd name="connsiteY57" fmla="*/ 4369 h 10000"/>
              <a:gd name="connsiteX58" fmla="*/ 7882 w 10000"/>
              <a:gd name="connsiteY58" fmla="*/ 5392 h 10000"/>
              <a:gd name="connsiteX59" fmla="*/ 8030 w 10000"/>
              <a:gd name="connsiteY59" fmla="*/ 5392 h 10000"/>
              <a:gd name="connsiteX60" fmla="*/ 8139 w 10000"/>
              <a:gd name="connsiteY60" fmla="*/ 6416 h 10000"/>
              <a:gd name="connsiteX61" fmla="*/ 8285 w 10000"/>
              <a:gd name="connsiteY61" fmla="*/ 5648 h 10000"/>
              <a:gd name="connsiteX62" fmla="*/ 8431 w 10000"/>
              <a:gd name="connsiteY62" fmla="*/ 6416 h 10000"/>
              <a:gd name="connsiteX63" fmla="*/ 8613 w 10000"/>
              <a:gd name="connsiteY63" fmla="*/ 6928 h 10000"/>
              <a:gd name="connsiteX64" fmla="*/ 8722 w 10000"/>
              <a:gd name="connsiteY64" fmla="*/ 7952 h 10000"/>
              <a:gd name="connsiteX65" fmla="*/ 8905 w 10000"/>
              <a:gd name="connsiteY65" fmla="*/ 7184 h 10000"/>
              <a:gd name="connsiteX66" fmla="*/ 9087 w 10000"/>
              <a:gd name="connsiteY66" fmla="*/ 7696 h 10000"/>
              <a:gd name="connsiteX67" fmla="*/ 9160 w 10000"/>
              <a:gd name="connsiteY67" fmla="*/ 8464 h 10000"/>
              <a:gd name="connsiteX68" fmla="*/ 9305 w 10000"/>
              <a:gd name="connsiteY68" fmla="*/ 9232 h 10000"/>
              <a:gd name="connsiteX69" fmla="*/ 9490 w 10000"/>
              <a:gd name="connsiteY69" fmla="*/ 8720 h 10000"/>
              <a:gd name="connsiteX70" fmla="*/ 9563 w 10000"/>
              <a:gd name="connsiteY70" fmla="*/ 9232 h 10000"/>
              <a:gd name="connsiteX71" fmla="*/ 9709 w 10000"/>
              <a:gd name="connsiteY71" fmla="*/ 8976 h 10000"/>
              <a:gd name="connsiteX72" fmla="*/ 9927 w 10000"/>
              <a:gd name="connsiteY72" fmla="*/ 9744 h 10000"/>
              <a:gd name="connsiteX73" fmla="*/ 10000 w 10000"/>
              <a:gd name="connsiteY73" fmla="*/ 10000 h 10000"/>
              <a:gd name="connsiteX74" fmla="*/ 0 w 10000"/>
              <a:gd name="connsiteY74" fmla="*/ 10000 h 10000"/>
              <a:gd name="connsiteX0" fmla="*/ 0 w 10000"/>
              <a:gd name="connsiteY0" fmla="*/ 10000 h 10000"/>
              <a:gd name="connsiteX1" fmla="*/ 182 w 10000"/>
              <a:gd name="connsiteY1" fmla="*/ 9488 h 10000"/>
              <a:gd name="connsiteX2" fmla="*/ 291 w 10000"/>
              <a:gd name="connsiteY2" fmla="*/ 9744 h 10000"/>
              <a:gd name="connsiteX3" fmla="*/ 474 w 10000"/>
              <a:gd name="connsiteY3" fmla="*/ 9488 h 10000"/>
              <a:gd name="connsiteX4" fmla="*/ 729 w 10000"/>
              <a:gd name="connsiteY4" fmla="*/ 9232 h 10000"/>
              <a:gd name="connsiteX5" fmla="*/ 947 w 10000"/>
              <a:gd name="connsiteY5" fmla="*/ 8720 h 10000"/>
              <a:gd name="connsiteX6" fmla="*/ 1095 w 10000"/>
              <a:gd name="connsiteY6" fmla="*/ 8976 h 10000"/>
              <a:gd name="connsiteX7" fmla="*/ 1278 w 10000"/>
              <a:gd name="connsiteY7" fmla="*/ 7952 h 10000"/>
              <a:gd name="connsiteX8" fmla="*/ 1350 w 10000"/>
              <a:gd name="connsiteY8" fmla="*/ 8208 h 10000"/>
              <a:gd name="connsiteX9" fmla="*/ 1496 w 10000"/>
              <a:gd name="connsiteY9" fmla="*/ 7440 h 10000"/>
              <a:gd name="connsiteX10" fmla="*/ 1569 w 10000"/>
              <a:gd name="connsiteY10" fmla="*/ 7696 h 10000"/>
              <a:gd name="connsiteX11" fmla="*/ 1715 w 10000"/>
              <a:gd name="connsiteY11" fmla="*/ 6672 h 10000"/>
              <a:gd name="connsiteX12" fmla="*/ 1897 w 10000"/>
              <a:gd name="connsiteY12" fmla="*/ 6672 h 10000"/>
              <a:gd name="connsiteX13" fmla="*/ 1970 w 10000"/>
              <a:gd name="connsiteY13" fmla="*/ 6160 h 10000"/>
              <a:gd name="connsiteX14" fmla="*/ 2079 w 10000"/>
              <a:gd name="connsiteY14" fmla="*/ 6160 h 10000"/>
              <a:gd name="connsiteX15" fmla="*/ 2225 w 10000"/>
              <a:gd name="connsiteY15" fmla="*/ 5392 h 10000"/>
              <a:gd name="connsiteX16" fmla="*/ 2334 w 10000"/>
              <a:gd name="connsiteY16" fmla="*/ 4881 h 10000"/>
              <a:gd name="connsiteX17" fmla="*/ 2446 w 10000"/>
              <a:gd name="connsiteY17" fmla="*/ 5137 h 10000"/>
              <a:gd name="connsiteX18" fmla="*/ 2645 w 10000"/>
              <a:gd name="connsiteY18" fmla="*/ 4847 h 10000"/>
              <a:gd name="connsiteX19" fmla="*/ 2890 w 10000"/>
              <a:gd name="connsiteY19" fmla="*/ 4676 h 10000"/>
              <a:gd name="connsiteX20" fmla="*/ 3102 w 10000"/>
              <a:gd name="connsiteY20" fmla="*/ 4369 h 10000"/>
              <a:gd name="connsiteX21" fmla="*/ 3320 w 10000"/>
              <a:gd name="connsiteY21" fmla="*/ 3345 h 10000"/>
              <a:gd name="connsiteX22" fmla="*/ 3430 w 10000"/>
              <a:gd name="connsiteY22" fmla="*/ 3601 h 10000"/>
              <a:gd name="connsiteX23" fmla="*/ 3503 w 10000"/>
              <a:gd name="connsiteY23" fmla="*/ 2833 h 10000"/>
              <a:gd name="connsiteX24" fmla="*/ 3575 w 10000"/>
              <a:gd name="connsiteY24" fmla="*/ 2321 h 10000"/>
              <a:gd name="connsiteX25" fmla="*/ 3648 w 10000"/>
              <a:gd name="connsiteY25" fmla="*/ 3089 h 10000"/>
              <a:gd name="connsiteX26" fmla="*/ 3721 w 10000"/>
              <a:gd name="connsiteY26" fmla="*/ 3089 h 10000"/>
              <a:gd name="connsiteX27" fmla="*/ 3796 w 10000"/>
              <a:gd name="connsiteY27" fmla="*/ 2577 h 10000"/>
              <a:gd name="connsiteX28" fmla="*/ 3942 w 10000"/>
              <a:gd name="connsiteY28" fmla="*/ 2065 h 10000"/>
              <a:gd name="connsiteX29" fmla="*/ 4088 w 10000"/>
              <a:gd name="connsiteY29" fmla="*/ 1809 h 10000"/>
              <a:gd name="connsiteX30" fmla="*/ 4197 w 10000"/>
              <a:gd name="connsiteY30" fmla="*/ 2321 h 10000"/>
              <a:gd name="connsiteX31" fmla="*/ 4379 w 10000"/>
              <a:gd name="connsiteY31" fmla="*/ 1809 h 10000"/>
              <a:gd name="connsiteX32" fmla="*/ 4452 w 10000"/>
              <a:gd name="connsiteY32" fmla="*/ 1041 h 10000"/>
              <a:gd name="connsiteX33" fmla="*/ 4525 w 10000"/>
              <a:gd name="connsiteY33" fmla="*/ 1041 h 10000"/>
              <a:gd name="connsiteX34" fmla="*/ 4671 w 10000"/>
              <a:gd name="connsiteY34" fmla="*/ 0 h 10000"/>
              <a:gd name="connsiteX35" fmla="*/ 4817 w 10000"/>
              <a:gd name="connsiteY35" fmla="*/ 273 h 10000"/>
              <a:gd name="connsiteX36" fmla="*/ 4889 w 10000"/>
              <a:gd name="connsiteY36" fmla="*/ 785 h 10000"/>
              <a:gd name="connsiteX37" fmla="*/ 5035 w 10000"/>
              <a:gd name="connsiteY37" fmla="*/ 0 h 10000"/>
              <a:gd name="connsiteX38" fmla="*/ 5108 w 10000"/>
              <a:gd name="connsiteY38" fmla="*/ 1041 h 10000"/>
              <a:gd name="connsiteX39" fmla="*/ 5256 w 10000"/>
              <a:gd name="connsiteY39" fmla="*/ 1297 h 10000"/>
              <a:gd name="connsiteX40" fmla="*/ 5402 w 10000"/>
              <a:gd name="connsiteY40" fmla="*/ 1297 h 10000"/>
              <a:gd name="connsiteX41" fmla="*/ 5438 w 10000"/>
              <a:gd name="connsiteY41" fmla="*/ 1809 h 10000"/>
              <a:gd name="connsiteX42" fmla="*/ 5548 w 10000"/>
              <a:gd name="connsiteY42" fmla="*/ 1553 h 10000"/>
              <a:gd name="connsiteX43" fmla="*/ 5766 w 10000"/>
              <a:gd name="connsiteY43" fmla="*/ 2321 h 10000"/>
              <a:gd name="connsiteX44" fmla="*/ 5912 w 10000"/>
              <a:gd name="connsiteY44" fmla="*/ 2321 h 10000"/>
              <a:gd name="connsiteX45" fmla="*/ 5985 w 10000"/>
              <a:gd name="connsiteY45" fmla="*/ 2577 h 10000"/>
              <a:gd name="connsiteX46" fmla="*/ 6131 w 10000"/>
              <a:gd name="connsiteY46" fmla="*/ 3345 h 10000"/>
              <a:gd name="connsiteX47" fmla="*/ 6204 w 10000"/>
              <a:gd name="connsiteY47" fmla="*/ 2577 h 10000"/>
              <a:gd name="connsiteX48" fmla="*/ 6422 w 10000"/>
              <a:gd name="connsiteY48" fmla="*/ 3089 h 10000"/>
              <a:gd name="connsiteX49" fmla="*/ 6531 w 10000"/>
              <a:gd name="connsiteY49" fmla="*/ 4369 h 10000"/>
              <a:gd name="connsiteX50" fmla="*/ 6716 w 10000"/>
              <a:gd name="connsiteY50" fmla="*/ 3857 h 10000"/>
              <a:gd name="connsiteX51" fmla="*/ 6862 w 10000"/>
              <a:gd name="connsiteY51" fmla="*/ 4881 h 10000"/>
              <a:gd name="connsiteX52" fmla="*/ 7044 w 10000"/>
              <a:gd name="connsiteY52" fmla="*/ 4369 h 10000"/>
              <a:gd name="connsiteX53" fmla="*/ 7153 w 10000"/>
              <a:gd name="connsiteY53" fmla="*/ 4369 h 10000"/>
              <a:gd name="connsiteX54" fmla="*/ 7263 w 10000"/>
              <a:gd name="connsiteY54" fmla="*/ 4369 h 10000"/>
              <a:gd name="connsiteX55" fmla="*/ 7554 w 10000"/>
              <a:gd name="connsiteY55" fmla="*/ 4881 h 10000"/>
              <a:gd name="connsiteX56" fmla="*/ 7590 w 10000"/>
              <a:gd name="connsiteY56" fmla="*/ 4369 h 10000"/>
              <a:gd name="connsiteX57" fmla="*/ 7736 w 10000"/>
              <a:gd name="connsiteY57" fmla="*/ 4369 h 10000"/>
              <a:gd name="connsiteX58" fmla="*/ 7882 w 10000"/>
              <a:gd name="connsiteY58" fmla="*/ 5392 h 10000"/>
              <a:gd name="connsiteX59" fmla="*/ 8030 w 10000"/>
              <a:gd name="connsiteY59" fmla="*/ 5392 h 10000"/>
              <a:gd name="connsiteX60" fmla="*/ 8139 w 10000"/>
              <a:gd name="connsiteY60" fmla="*/ 6416 h 10000"/>
              <a:gd name="connsiteX61" fmla="*/ 8285 w 10000"/>
              <a:gd name="connsiteY61" fmla="*/ 5648 h 10000"/>
              <a:gd name="connsiteX62" fmla="*/ 8431 w 10000"/>
              <a:gd name="connsiteY62" fmla="*/ 6416 h 10000"/>
              <a:gd name="connsiteX63" fmla="*/ 8613 w 10000"/>
              <a:gd name="connsiteY63" fmla="*/ 6928 h 10000"/>
              <a:gd name="connsiteX64" fmla="*/ 8722 w 10000"/>
              <a:gd name="connsiteY64" fmla="*/ 7952 h 10000"/>
              <a:gd name="connsiteX65" fmla="*/ 8905 w 10000"/>
              <a:gd name="connsiteY65" fmla="*/ 7184 h 10000"/>
              <a:gd name="connsiteX66" fmla="*/ 9087 w 10000"/>
              <a:gd name="connsiteY66" fmla="*/ 7696 h 10000"/>
              <a:gd name="connsiteX67" fmla="*/ 9160 w 10000"/>
              <a:gd name="connsiteY67" fmla="*/ 8464 h 10000"/>
              <a:gd name="connsiteX68" fmla="*/ 9305 w 10000"/>
              <a:gd name="connsiteY68" fmla="*/ 9232 h 10000"/>
              <a:gd name="connsiteX69" fmla="*/ 9490 w 10000"/>
              <a:gd name="connsiteY69" fmla="*/ 8720 h 10000"/>
              <a:gd name="connsiteX70" fmla="*/ 9563 w 10000"/>
              <a:gd name="connsiteY70" fmla="*/ 9232 h 10000"/>
              <a:gd name="connsiteX71" fmla="*/ 9709 w 10000"/>
              <a:gd name="connsiteY71" fmla="*/ 8976 h 10000"/>
              <a:gd name="connsiteX72" fmla="*/ 9927 w 10000"/>
              <a:gd name="connsiteY72" fmla="*/ 9744 h 10000"/>
              <a:gd name="connsiteX73" fmla="*/ 10000 w 10000"/>
              <a:gd name="connsiteY73" fmla="*/ 10000 h 10000"/>
              <a:gd name="connsiteX74" fmla="*/ 0 w 10000"/>
              <a:gd name="connsiteY74" fmla="*/ 10000 h 10000"/>
              <a:gd name="connsiteX0" fmla="*/ 0 w 10000"/>
              <a:gd name="connsiteY0" fmla="*/ 10000 h 10000"/>
              <a:gd name="connsiteX1" fmla="*/ 182 w 10000"/>
              <a:gd name="connsiteY1" fmla="*/ 9488 h 10000"/>
              <a:gd name="connsiteX2" fmla="*/ 291 w 10000"/>
              <a:gd name="connsiteY2" fmla="*/ 9744 h 10000"/>
              <a:gd name="connsiteX3" fmla="*/ 474 w 10000"/>
              <a:gd name="connsiteY3" fmla="*/ 9488 h 10000"/>
              <a:gd name="connsiteX4" fmla="*/ 729 w 10000"/>
              <a:gd name="connsiteY4" fmla="*/ 9232 h 10000"/>
              <a:gd name="connsiteX5" fmla="*/ 947 w 10000"/>
              <a:gd name="connsiteY5" fmla="*/ 8720 h 10000"/>
              <a:gd name="connsiteX6" fmla="*/ 1095 w 10000"/>
              <a:gd name="connsiteY6" fmla="*/ 8976 h 10000"/>
              <a:gd name="connsiteX7" fmla="*/ 1278 w 10000"/>
              <a:gd name="connsiteY7" fmla="*/ 7952 h 10000"/>
              <a:gd name="connsiteX8" fmla="*/ 1350 w 10000"/>
              <a:gd name="connsiteY8" fmla="*/ 8208 h 10000"/>
              <a:gd name="connsiteX9" fmla="*/ 1496 w 10000"/>
              <a:gd name="connsiteY9" fmla="*/ 7440 h 10000"/>
              <a:gd name="connsiteX10" fmla="*/ 1569 w 10000"/>
              <a:gd name="connsiteY10" fmla="*/ 7696 h 10000"/>
              <a:gd name="connsiteX11" fmla="*/ 1715 w 10000"/>
              <a:gd name="connsiteY11" fmla="*/ 6672 h 10000"/>
              <a:gd name="connsiteX12" fmla="*/ 1897 w 10000"/>
              <a:gd name="connsiteY12" fmla="*/ 6672 h 10000"/>
              <a:gd name="connsiteX13" fmla="*/ 1970 w 10000"/>
              <a:gd name="connsiteY13" fmla="*/ 6160 h 10000"/>
              <a:gd name="connsiteX14" fmla="*/ 2079 w 10000"/>
              <a:gd name="connsiteY14" fmla="*/ 6160 h 10000"/>
              <a:gd name="connsiteX15" fmla="*/ 2225 w 10000"/>
              <a:gd name="connsiteY15" fmla="*/ 5392 h 10000"/>
              <a:gd name="connsiteX16" fmla="*/ 2326 w 10000"/>
              <a:gd name="connsiteY16" fmla="*/ 5393 h 10000"/>
              <a:gd name="connsiteX17" fmla="*/ 2446 w 10000"/>
              <a:gd name="connsiteY17" fmla="*/ 5137 h 10000"/>
              <a:gd name="connsiteX18" fmla="*/ 2645 w 10000"/>
              <a:gd name="connsiteY18" fmla="*/ 4847 h 10000"/>
              <a:gd name="connsiteX19" fmla="*/ 2890 w 10000"/>
              <a:gd name="connsiteY19" fmla="*/ 4676 h 10000"/>
              <a:gd name="connsiteX20" fmla="*/ 3102 w 10000"/>
              <a:gd name="connsiteY20" fmla="*/ 4369 h 10000"/>
              <a:gd name="connsiteX21" fmla="*/ 3320 w 10000"/>
              <a:gd name="connsiteY21" fmla="*/ 3345 h 10000"/>
              <a:gd name="connsiteX22" fmla="*/ 3430 w 10000"/>
              <a:gd name="connsiteY22" fmla="*/ 3601 h 10000"/>
              <a:gd name="connsiteX23" fmla="*/ 3503 w 10000"/>
              <a:gd name="connsiteY23" fmla="*/ 2833 h 10000"/>
              <a:gd name="connsiteX24" fmla="*/ 3575 w 10000"/>
              <a:gd name="connsiteY24" fmla="*/ 2321 h 10000"/>
              <a:gd name="connsiteX25" fmla="*/ 3648 w 10000"/>
              <a:gd name="connsiteY25" fmla="*/ 3089 h 10000"/>
              <a:gd name="connsiteX26" fmla="*/ 3721 w 10000"/>
              <a:gd name="connsiteY26" fmla="*/ 3089 h 10000"/>
              <a:gd name="connsiteX27" fmla="*/ 3796 w 10000"/>
              <a:gd name="connsiteY27" fmla="*/ 2577 h 10000"/>
              <a:gd name="connsiteX28" fmla="*/ 3942 w 10000"/>
              <a:gd name="connsiteY28" fmla="*/ 2065 h 10000"/>
              <a:gd name="connsiteX29" fmla="*/ 4088 w 10000"/>
              <a:gd name="connsiteY29" fmla="*/ 1809 h 10000"/>
              <a:gd name="connsiteX30" fmla="*/ 4197 w 10000"/>
              <a:gd name="connsiteY30" fmla="*/ 2321 h 10000"/>
              <a:gd name="connsiteX31" fmla="*/ 4379 w 10000"/>
              <a:gd name="connsiteY31" fmla="*/ 1809 h 10000"/>
              <a:gd name="connsiteX32" fmla="*/ 4452 w 10000"/>
              <a:gd name="connsiteY32" fmla="*/ 1041 h 10000"/>
              <a:gd name="connsiteX33" fmla="*/ 4525 w 10000"/>
              <a:gd name="connsiteY33" fmla="*/ 1041 h 10000"/>
              <a:gd name="connsiteX34" fmla="*/ 4671 w 10000"/>
              <a:gd name="connsiteY34" fmla="*/ 0 h 10000"/>
              <a:gd name="connsiteX35" fmla="*/ 4817 w 10000"/>
              <a:gd name="connsiteY35" fmla="*/ 273 h 10000"/>
              <a:gd name="connsiteX36" fmla="*/ 4889 w 10000"/>
              <a:gd name="connsiteY36" fmla="*/ 785 h 10000"/>
              <a:gd name="connsiteX37" fmla="*/ 5035 w 10000"/>
              <a:gd name="connsiteY37" fmla="*/ 0 h 10000"/>
              <a:gd name="connsiteX38" fmla="*/ 5108 w 10000"/>
              <a:gd name="connsiteY38" fmla="*/ 1041 h 10000"/>
              <a:gd name="connsiteX39" fmla="*/ 5256 w 10000"/>
              <a:gd name="connsiteY39" fmla="*/ 1297 h 10000"/>
              <a:gd name="connsiteX40" fmla="*/ 5402 w 10000"/>
              <a:gd name="connsiteY40" fmla="*/ 1297 h 10000"/>
              <a:gd name="connsiteX41" fmla="*/ 5438 w 10000"/>
              <a:gd name="connsiteY41" fmla="*/ 1809 h 10000"/>
              <a:gd name="connsiteX42" fmla="*/ 5548 w 10000"/>
              <a:gd name="connsiteY42" fmla="*/ 1553 h 10000"/>
              <a:gd name="connsiteX43" fmla="*/ 5766 w 10000"/>
              <a:gd name="connsiteY43" fmla="*/ 2321 h 10000"/>
              <a:gd name="connsiteX44" fmla="*/ 5912 w 10000"/>
              <a:gd name="connsiteY44" fmla="*/ 2321 h 10000"/>
              <a:gd name="connsiteX45" fmla="*/ 5985 w 10000"/>
              <a:gd name="connsiteY45" fmla="*/ 2577 h 10000"/>
              <a:gd name="connsiteX46" fmla="*/ 6131 w 10000"/>
              <a:gd name="connsiteY46" fmla="*/ 3345 h 10000"/>
              <a:gd name="connsiteX47" fmla="*/ 6204 w 10000"/>
              <a:gd name="connsiteY47" fmla="*/ 2577 h 10000"/>
              <a:gd name="connsiteX48" fmla="*/ 6422 w 10000"/>
              <a:gd name="connsiteY48" fmla="*/ 3089 h 10000"/>
              <a:gd name="connsiteX49" fmla="*/ 6531 w 10000"/>
              <a:gd name="connsiteY49" fmla="*/ 4369 h 10000"/>
              <a:gd name="connsiteX50" fmla="*/ 6716 w 10000"/>
              <a:gd name="connsiteY50" fmla="*/ 3857 h 10000"/>
              <a:gd name="connsiteX51" fmla="*/ 6862 w 10000"/>
              <a:gd name="connsiteY51" fmla="*/ 4881 h 10000"/>
              <a:gd name="connsiteX52" fmla="*/ 7044 w 10000"/>
              <a:gd name="connsiteY52" fmla="*/ 4369 h 10000"/>
              <a:gd name="connsiteX53" fmla="*/ 7153 w 10000"/>
              <a:gd name="connsiteY53" fmla="*/ 4369 h 10000"/>
              <a:gd name="connsiteX54" fmla="*/ 7263 w 10000"/>
              <a:gd name="connsiteY54" fmla="*/ 4369 h 10000"/>
              <a:gd name="connsiteX55" fmla="*/ 7554 w 10000"/>
              <a:gd name="connsiteY55" fmla="*/ 4881 h 10000"/>
              <a:gd name="connsiteX56" fmla="*/ 7590 w 10000"/>
              <a:gd name="connsiteY56" fmla="*/ 4369 h 10000"/>
              <a:gd name="connsiteX57" fmla="*/ 7736 w 10000"/>
              <a:gd name="connsiteY57" fmla="*/ 4369 h 10000"/>
              <a:gd name="connsiteX58" fmla="*/ 7882 w 10000"/>
              <a:gd name="connsiteY58" fmla="*/ 5392 h 10000"/>
              <a:gd name="connsiteX59" fmla="*/ 8030 w 10000"/>
              <a:gd name="connsiteY59" fmla="*/ 5392 h 10000"/>
              <a:gd name="connsiteX60" fmla="*/ 8139 w 10000"/>
              <a:gd name="connsiteY60" fmla="*/ 6416 h 10000"/>
              <a:gd name="connsiteX61" fmla="*/ 8285 w 10000"/>
              <a:gd name="connsiteY61" fmla="*/ 5648 h 10000"/>
              <a:gd name="connsiteX62" fmla="*/ 8431 w 10000"/>
              <a:gd name="connsiteY62" fmla="*/ 6416 h 10000"/>
              <a:gd name="connsiteX63" fmla="*/ 8613 w 10000"/>
              <a:gd name="connsiteY63" fmla="*/ 6928 h 10000"/>
              <a:gd name="connsiteX64" fmla="*/ 8722 w 10000"/>
              <a:gd name="connsiteY64" fmla="*/ 7952 h 10000"/>
              <a:gd name="connsiteX65" fmla="*/ 8905 w 10000"/>
              <a:gd name="connsiteY65" fmla="*/ 7184 h 10000"/>
              <a:gd name="connsiteX66" fmla="*/ 9087 w 10000"/>
              <a:gd name="connsiteY66" fmla="*/ 7696 h 10000"/>
              <a:gd name="connsiteX67" fmla="*/ 9160 w 10000"/>
              <a:gd name="connsiteY67" fmla="*/ 8464 h 10000"/>
              <a:gd name="connsiteX68" fmla="*/ 9305 w 10000"/>
              <a:gd name="connsiteY68" fmla="*/ 9232 h 10000"/>
              <a:gd name="connsiteX69" fmla="*/ 9490 w 10000"/>
              <a:gd name="connsiteY69" fmla="*/ 8720 h 10000"/>
              <a:gd name="connsiteX70" fmla="*/ 9563 w 10000"/>
              <a:gd name="connsiteY70" fmla="*/ 9232 h 10000"/>
              <a:gd name="connsiteX71" fmla="*/ 9709 w 10000"/>
              <a:gd name="connsiteY71" fmla="*/ 8976 h 10000"/>
              <a:gd name="connsiteX72" fmla="*/ 9927 w 10000"/>
              <a:gd name="connsiteY72" fmla="*/ 9744 h 10000"/>
              <a:gd name="connsiteX73" fmla="*/ 10000 w 10000"/>
              <a:gd name="connsiteY73" fmla="*/ 10000 h 10000"/>
              <a:gd name="connsiteX74" fmla="*/ 0 w 10000"/>
              <a:gd name="connsiteY74" fmla="*/ 10000 h 10000"/>
              <a:gd name="connsiteX0" fmla="*/ 0 w 10000"/>
              <a:gd name="connsiteY0" fmla="*/ 10000 h 10000"/>
              <a:gd name="connsiteX1" fmla="*/ 182 w 10000"/>
              <a:gd name="connsiteY1" fmla="*/ 9488 h 10000"/>
              <a:gd name="connsiteX2" fmla="*/ 291 w 10000"/>
              <a:gd name="connsiteY2" fmla="*/ 9744 h 10000"/>
              <a:gd name="connsiteX3" fmla="*/ 474 w 10000"/>
              <a:gd name="connsiteY3" fmla="*/ 9488 h 10000"/>
              <a:gd name="connsiteX4" fmla="*/ 729 w 10000"/>
              <a:gd name="connsiteY4" fmla="*/ 9232 h 10000"/>
              <a:gd name="connsiteX5" fmla="*/ 947 w 10000"/>
              <a:gd name="connsiteY5" fmla="*/ 8720 h 10000"/>
              <a:gd name="connsiteX6" fmla="*/ 1095 w 10000"/>
              <a:gd name="connsiteY6" fmla="*/ 8976 h 10000"/>
              <a:gd name="connsiteX7" fmla="*/ 1278 w 10000"/>
              <a:gd name="connsiteY7" fmla="*/ 7952 h 10000"/>
              <a:gd name="connsiteX8" fmla="*/ 1350 w 10000"/>
              <a:gd name="connsiteY8" fmla="*/ 8208 h 10000"/>
              <a:gd name="connsiteX9" fmla="*/ 1496 w 10000"/>
              <a:gd name="connsiteY9" fmla="*/ 7440 h 10000"/>
              <a:gd name="connsiteX10" fmla="*/ 1569 w 10000"/>
              <a:gd name="connsiteY10" fmla="*/ 7696 h 10000"/>
              <a:gd name="connsiteX11" fmla="*/ 1715 w 10000"/>
              <a:gd name="connsiteY11" fmla="*/ 6672 h 10000"/>
              <a:gd name="connsiteX12" fmla="*/ 1897 w 10000"/>
              <a:gd name="connsiteY12" fmla="*/ 6672 h 10000"/>
              <a:gd name="connsiteX13" fmla="*/ 1970 w 10000"/>
              <a:gd name="connsiteY13" fmla="*/ 6160 h 10000"/>
              <a:gd name="connsiteX14" fmla="*/ 2079 w 10000"/>
              <a:gd name="connsiteY14" fmla="*/ 6160 h 10000"/>
              <a:gd name="connsiteX15" fmla="*/ 2225 w 10000"/>
              <a:gd name="connsiteY15" fmla="*/ 5392 h 10000"/>
              <a:gd name="connsiteX16" fmla="*/ 2326 w 10000"/>
              <a:gd name="connsiteY16" fmla="*/ 5393 h 10000"/>
              <a:gd name="connsiteX17" fmla="*/ 2446 w 10000"/>
              <a:gd name="connsiteY17" fmla="*/ 5137 h 10000"/>
              <a:gd name="connsiteX18" fmla="*/ 2645 w 10000"/>
              <a:gd name="connsiteY18" fmla="*/ 4847 h 10000"/>
              <a:gd name="connsiteX19" fmla="*/ 2890 w 10000"/>
              <a:gd name="connsiteY19" fmla="*/ 4676 h 10000"/>
              <a:gd name="connsiteX20" fmla="*/ 3102 w 10000"/>
              <a:gd name="connsiteY20" fmla="*/ 4369 h 10000"/>
              <a:gd name="connsiteX21" fmla="*/ 3320 w 10000"/>
              <a:gd name="connsiteY21" fmla="*/ 3345 h 10000"/>
              <a:gd name="connsiteX22" fmla="*/ 3430 w 10000"/>
              <a:gd name="connsiteY22" fmla="*/ 3601 h 10000"/>
              <a:gd name="connsiteX23" fmla="*/ 3503 w 10000"/>
              <a:gd name="connsiteY23" fmla="*/ 2833 h 10000"/>
              <a:gd name="connsiteX24" fmla="*/ 3575 w 10000"/>
              <a:gd name="connsiteY24" fmla="*/ 2321 h 10000"/>
              <a:gd name="connsiteX25" fmla="*/ 3648 w 10000"/>
              <a:gd name="connsiteY25" fmla="*/ 3089 h 10000"/>
              <a:gd name="connsiteX26" fmla="*/ 3721 w 10000"/>
              <a:gd name="connsiteY26" fmla="*/ 3089 h 10000"/>
              <a:gd name="connsiteX27" fmla="*/ 3796 w 10000"/>
              <a:gd name="connsiteY27" fmla="*/ 2577 h 10000"/>
              <a:gd name="connsiteX28" fmla="*/ 3942 w 10000"/>
              <a:gd name="connsiteY28" fmla="*/ 2065 h 10000"/>
              <a:gd name="connsiteX29" fmla="*/ 4088 w 10000"/>
              <a:gd name="connsiteY29" fmla="*/ 1809 h 10000"/>
              <a:gd name="connsiteX30" fmla="*/ 4197 w 10000"/>
              <a:gd name="connsiteY30" fmla="*/ 2321 h 10000"/>
              <a:gd name="connsiteX31" fmla="*/ 4379 w 10000"/>
              <a:gd name="connsiteY31" fmla="*/ 1809 h 10000"/>
              <a:gd name="connsiteX32" fmla="*/ 4452 w 10000"/>
              <a:gd name="connsiteY32" fmla="*/ 1041 h 10000"/>
              <a:gd name="connsiteX33" fmla="*/ 4525 w 10000"/>
              <a:gd name="connsiteY33" fmla="*/ 1041 h 10000"/>
              <a:gd name="connsiteX34" fmla="*/ 4671 w 10000"/>
              <a:gd name="connsiteY34" fmla="*/ 0 h 10000"/>
              <a:gd name="connsiteX35" fmla="*/ 4817 w 10000"/>
              <a:gd name="connsiteY35" fmla="*/ 273 h 10000"/>
              <a:gd name="connsiteX36" fmla="*/ 4889 w 10000"/>
              <a:gd name="connsiteY36" fmla="*/ 785 h 10000"/>
              <a:gd name="connsiteX37" fmla="*/ 5035 w 10000"/>
              <a:gd name="connsiteY37" fmla="*/ 0 h 10000"/>
              <a:gd name="connsiteX38" fmla="*/ 5108 w 10000"/>
              <a:gd name="connsiteY38" fmla="*/ 1041 h 10000"/>
              <a:gd name="connsiteX39" fmla="*/ 5256 w 10000"/>
              <a:gd name="connsiteY39" fmla="*/ 1297 h 10000"/>
              <a:gd name="connsiteX40" fmla="*/ 5402 w 10000"/>
              <a:gd name="connsiteY40" fmla="*/ 1297 h 10000"/>
              <a:gd name="connsiteX41" fmla="*/ 5438 w 10000"/>
              <a:gd name="connsiteY41" fmla="*/ 1809 h 10000"/>
              <a:gd name="connsiteX42" fmla="*/ 5548 w 10000"/>
              <a:gd name="connsiteY42" fmla="*/ 1553 h 10000"/>
              <a:gd name="connsiteX43" fmla="*/ 5766 w 10000"/>
              <a:gd name="connsiteY43" fmla="*/ 2321 h 10000"/>
              <a:gd name="connsiteX44" fmla="*/ 5912 w 10000"/>
              <a:gd name="connsiteY44" fmla="*/ 2321 h 10000"/>
              <a:gd name="connsiteX45" fmla="*/ 5985 w 10000"/>
              <a:gd name="connsiteY45" fmla="*/ 2577 h 10000"/>
              <a:gd name="connsiteX46" fmla="*/ 6131 w 10000"/>
              <a:gd name="connsiteY46" fmla="*/ 3345 h 10000"/>
              <a:gd name="connsiteX47" fmla="*/ 6204 w 10000"/>
              <a:gd name="connsiteY47" fmla="*/ 2577 h 10000"/>
              <a:gd name="connsiteX48" fmla="*/ 6422 w 10000"/>
              <a:gd name="connsiteY48" fmla="*/ 3089 h 10000"/>
              <a:gd name="connsiteX49" fmla="*/ 6531 w 10000"/>
              <a:gd name="connsiteY49" fmla="*/ 4369 h 10000"/>
              <a:gd name="connsiteX50" fmla="*/ 6716 w 10000"/>
              <a:gd name="connsiteY50" fmla="*/ 3857 h 10000"/>
              <a:gd name="connsiteX51" fmla="*/ 6862 w 10000"/>
              <a:gd name="connsiteY51" fmla="*/ 4881 h 10000"/>
              <a:gd name="connsiteX52" fmla="*/ 7044 w 10000"/>
              <a:gd name="connsiteY52" fmla="*/ 4369 h 10000"/>
              <a:gd name="connsiteX53" fmla="*/ 7153 w 10000"/>
              <a:gd name="connsiteY53" fmla="*/ 4369 h 10000"/>
              <a:gd name="connsiteX54" fmla="*/ 7263 w 10000"/>
              <a:gd name="connsiteY54" fmla="*/ 4369 h 10000"/>
              <a:gd name="connsiteX55" fmla="*/ 7554 w 10000"/>
              <a:gd name="connsiteY55" fmla="*/ 4881 h 10000"/>
              <a:gd name="connsiteX56" fmla="*/ 7590 w 10000"/>
              <a:gd name="connsiteY56" fmla="*/ 4369 h 10000"/>
              <a:gd name="connsiteX57" fmla="*/ 7751 w 10000"/>
              <a:gd name="connsiteY57" fmla="*/ 4779 h 10000"/>
              <a:gd name="connsiteX58" fmla="*/ 7882 w 10000"/>
              <a:gd name="connsiteY58" fmla="*/ 5392 h 10000"/>
              <a:gd name="connsiteX59" fmla="*/ 8030 w 10000"/>
              <a:gd name="connsiteY59" fmla="*/ 5392 h 10000"/>
              <a:gd name="connsiteX60" fmla="*/ 8139 w 10000"/>
              <a:gd name="connsiteY60" fmla="*/ 6416 h 10000"/>
              <a:gd name="connsiteX61" fmla="*/ 8285 w 10000"/>
              <a:gd name="connsiteY61" fmla="*/ 5648 h 10000"/>
              <a:gd name="connsiteX62" fmla="*/ 8431 w 10000"/>
              <a:gd name="connsiteY62" fmla="*/ 6416 h 10000"/>
              <a:gd name="connsiteX63" fmla="*/ 8613 w 10000"/>
              <a:gd name="connsiteY63" fmla="*/ 6928 h 10000"/>
              <a:gd name="connsiteX64" fmla="*/ 8722 w 10000"/>
              <a:gd name="connsiteY64" fmla="*/ 7952 h 10000"/>
              <a:gd name="connsiteX65" fmla="*/ 8905 w 10000"/>
              <a:gd name="connsiteY65" fmla="*/ 7184 h 10000"/>
              <a:gd name="connsiteX66" fmla="*/ 9087 w 10000"/>
              <a:gd name="connsiteY66" fmla="*/ 7696 h 10000"/>
              <a:gd name="connsiteX67" fmla="*/ 9160 w 10000"/>
              <a:gd name="connsiteY67" fmla="*/ 8464 h 10000"/>
              <a:gd name="connsiteX68" fmla="*/ 9305 w 10000"/>
              <a:gd name="connsiteY68" fmla="*/ 9232 h 10000"/>
              <a:gd name="connsiteX69" fmla="*/ 9490 w 10000"/>
              <a:gd name="connsiteY69" fmla="*/ 8720 h 10000"/>
              <a:gd name="connsiteX70" fmla="*/ 9563 w 10000"/>
              <a:gd name="connsiteY70" fmla="*/ 9232 h 10000"/>
              <a:gd name="connsiteX71" fmla="*/ 9709 w 10000"/>
              <a:gd name="connsiteY71" fmla="*/ 8976 h 10000"/>
              <a:gd name="connsiteX72" fmla="*/ 9927 w 10000"/>
              <a:gd name="connsiteY72" fmla="*/ 9744 h 10000"/>
              <a:gd name="connsiteX73" fmla="*/ 10000 w 10000"/>
              <a:gd name="connsiteY73" fmla="*/ 10000 h 10000"/>
              <a:gd name="connsiteX74" fmla="*/ 0 w 10000"/>
              <a:gd name="connsiteY74" fmla="*/ 10000 h 10000"/>
              <a:gd name="connsiteX0" fmla="*/ 0 w 10000"/>
              <a:gd name="connsiteY0" fmla="*/ 10000 h 10000"/>
              <a:gd name="connsiteX1" fmla="*/ 182 w 10000"/>
              <a:gd name="connsiteY1" fmla="*/ 9488 h 10000"/>
              <a:gd name="connsiteX2" fmla="*/ 291 w 10000"/>
              <a:gd name="connsiteY2" fmla="*/ 9744 h 10000"/>
              <a:gd name="connsiteX3" fmla="*/ 474 w 10000"/>
              <a:gd name="connsiteY3" fmla="*/ 9488 h 10000"/>
              <a:gd name="connsiteX4" fmla="*/ 729 w 10000"/>
              <a:gd name="connsiteY4" fmla="*/ 9232 h 10000"/>
              <a:gd name="connsiteX5" fmla="*/ 947 w 10000"/>
              <a:gd name="connsiteY5" fmla="*/ 8720 h 10000"/>
              <a:gd name="connsiteX6" fmla="*/ 1095 w 10000"/>
              <a:gd name="connsiteY6" fmla="*/ 8976 h 10000"/>
              <a:gd name="connsiteX7" fmla="*/ 1278 w 10000"/>
              <a:gd name="connsiteY7" fmla="*/ 7952 h 10000"/>
              <a:gd name="connsiteX8" fmla="*/ 1350 w 10000"/>
              <a:gd name="connsiteY8" fmla="*/ 8208 h 10000"/>
              <a:gd name="connsiteX9" fmla="*/ 1496 w 10000"/>
              <a:gd name="connsiteY9" fmla="*/ 7440 h 10000"/>
              <a:gd name="connsiteX10" fmla="*/ 1569 w 10000"/>
              <a:gd name="connsiteY10" fmla="*/ 7696 h 10000"/>
              <a:gd name="connsiteX11" fmla="*/ 1715 w 10000"/>
              <a:gd name="connsiteY11" fmla="*/ 6672 h 10000"/>
              <a:gd name="connsiteX12" fmla="*/ 1897 w 10000"/>
              <a:gd name="connsiteY12" fmla="*/ 6672 h 10000"/>
              <a:gd name="connsiteX13" fmla="*/ 1970 w 10000"/>
              <a:gd name="connsiteY13" fmla="*/ 6160 h 10000"/>
              <a:gd name="connsiteX14" fmla="*/ 2079 w 10000"/>
              <a:gd name="connsiteY14" fmla="*/ 6160 h 10000"/>
              <a:gd name="connsiteX15" fmla="*/ 2225 w 10000"/>
              <a:gd name="connsiteY15" fmla="*/ 5392 h 10000"/>
              <a:gd name="connsiteX16" fmla="*/ 2326 w 10000"/>
              <a:gd name="connsiteY16" fmla="*/ 5393 h 10000"/>
              <a:gd name="connsiteX17" fmla="*/ 2446 w 10000"/>
              <a:gd name="connsiteY17" fmla="*/ 5137 h 10000"/>
              <a:gd name="connsiteX18" fmla="*/ 2645 w 10000"/>
              <a:gd name="connsiteY18" fmla="*/ 4847 h 10000"/>
              <a:gd name="connsiteX19" fmla="*/ 2890 w 10000"/>
              <a:gd name="connsiteY19" fmla="*/ 4676 h 10000"/>
              <a:gd name="connsiteX20" fmla="*/ 3102 w 10000"/>
              <a:gd name="connsiteY20" fmla="*/ 4369 h 10000"/>
              <a:gd name="connsiteX21" fmla="*/ 3320 w 10000"/>
              <a:gd name="connsiteY21" fmla="*/ 3345 h 10000"/>
              <a:gd name="connsiteX22" fmla="*/ 3430 w 10000"/>
              <a:gd name="connsiteY22" fmla="*/ 3601 h 10000"/>
              <a:gd name="connsiteX23" fmla="*/ 3503 w 10000"/>
              <a:gd name="connsiteY23" fmla="*/ 2833 h 10000"/>
              <a:gd name="connsiteX24" fmla="*/ 3575 w 10000"/>
              <a:gd name="connsiteY24" fmla="*/ 2321 h 10000"/>
              <a:gd name="connsiteX25" fmla="*/ 3648 w 10000"/>
              <a:gd name="connsiteY25" fmla="*/ 3089 h 10000"/>
              <a:gd name="connsiteX26" fmla="*/ 3721 w 10000"/>
              <a:gd name="connsiteY26" fmla="*/ 3089 h 10000"/>
              <a:gd name="connsiteX27" fmla="*/ 3796 w 10000"/>
              <a:gd name="connsiteY27" fmla="*/ 2577 h 10000"/>
              <a:gd name="connsiteX28" fmla="*/ 3942 w 10000"/>
              <a:gd name="connsiteY28" fmla="*/ 2065 h 10000"/>
              <a:gd name="connsiteX29" fmla="*/ 4088 w 10000"/>
              <a:gd name="connsiteY29" fmla="*/ 1809 h 10000"/>
              <a:gd name="connsiteX30" fmla="*/ 4197 w 10000"/>
              <a:gd name="connsiteY30" fmla="*/ 2321 h 10000"/>
              <a:gd name="connsiteX31" fmla="*/ 4379 w 10000"/>
              <a:gd name="connsiteY31" fmla="*/ 1809 h 10000"/>
              <a:gd name="connsiteX32" fmla="*/ 4452 w 10000"/>
              <a:gd name="connsiteY32" fmla="*/ 1041 h 10000"/>
              <a:gd name="connsiteX33" fmla="*/ 4525 w 10000"/>
              <a:gd name="connsiteY33" fmla="*/ 1041 h 10000"/>
              <a:gd name="connsiteX34" fmla="*/ 4671 w 10000"/>
              <a:gd name="connsiteY34" fmla="*/ 0 h 10000"/>
              <a:gd name="connsiteX35" fmla="*/ 4817 w 10000"/>
              <a:gd name="connsiteY35" fmla="*/ 273 h 10000"/>
              <a:gd name="connsiteX36" fmla="*/ 4889 w 10000"/>
              <a:gd name="connsiteY36" fmla="*/ 785 h 10000"/>
              <a:gd name="connsiteX37" fmla="*/ 5035 w 10000"/>
              <a:gd name="connsiteY37" fmla="*/ 0 h 10000"/>
              <a:gd name="connsiteX38" fmla="*/ 5108 w 10000"/>
              <a:gd name="connsiteY38" fmla="*/ 1041 h 10000"/>
              <a:gd name="connsiteX39" fmla="*/ 5256 w 10000"/>
              <a:gd name="connsiteY39" fmla="*/ 1297 h 10000"/>
              <a:gd name="connsiteX40" fmla="*/ 5402 w 10000"/>
              <a:gd name="connsiteY40" fmla="*/ 1297 h 10000"/>
              <a:gd name="connsiteX41" fmla="*/ 5438 w 10000"/>
              <a:gd name="connsiteY41" fmla="*/ 1809 h 10000"/>
              <a:gd name="connsiteX42" fmla="*/ 5548 w 10000"/>
              <a:gd name="connsiteY42" fmla="*/ 1553 h 10000"/>
              <a:gd name="connsiteX43" fmla="*/ 5766 w 10000"/>
              <a:gd name="connsiteY43" fmla="*/ 2321 h 10000"/>
              <a:gd name="connsiteX44" fmla="*/ 5912 w 10000"/>
              <a:gd name="connsiteY44" fmla="*/ 2321 h 10000"/>
              <a:gd name="connsiteX45" fmla="*/ 5985 w 10000"/>
              <a:gd name="connsiteY45" fmla="*/ 2577 h 10000"/>
              <a:gd name="connsiteX46" fmla="*/ 6131 w 10000"/>
              <a:gd name="connsiteY46" fmla="*/ 3345 h 10000"/>
              <a:gd name="connsiteX47" fmla="*/ 6204 w 10000"/>
              <a:gd name="connsiteY47" fmla="*/ 2577 h 10000"/>
              <a:gd name="connsiteX48" fmla="*/ 6422 w 10000"/>
              <a:gd name="connsiteY48" fmla="*/ 3089 h 10000"/>
              <a:gd name="connsiteX49" fmla="*/ 6531 w 10000"/>
              <a:gd name="connsiteY49" fmla="*/ 4369 h 10000"/>
              <a:gd name="connsiteX50" fmla="*/ 6716 w 10000"/>
              <a:gd name="connsiteY50" fmla="*/ 3857 h 10000"/>
              <a:gd name="connsiteX51" fmla="*/ 6862 w 10000"/>
              <a:gd name="connsiteY51" fmla="*/ 4881 h 10000"/>
              <a:gd name="connsiteX52" fmla="*/ 7044 w 10000"/>
              <a:gd name="connsiteY52" fmla="*/ 4369 h 10000"/>
              <a:gd name="connsiteX53" fmla="*/ 7153 w 10000"/>
              <a:gd name="connsiteY53" fmla="*/ 4369 h 10000"/>
              <a:gd name="connsiteX54" fmla="*/ 7263 w 10000"/>
              <a:gd name="connsiteY54" fmla="*/ 4369 h 10000"/>
              <a:gd name="connsiteX55" fmla="*/ 7554 w 10000"/>
              <a:gd name="connsiteY55" fmla="*/ 4881 h 10000"/>
              <a:gd name="connsiteX56" fmla="*/ 7605 w 10000"/>
              <a:gd name="connsiteY56" fmla="*/ 4574 h 10000"/>
              <a:gd name="connsiteX57" fmla="*/ 7751 w 10000"/>
              <a:gd name="connsiteY57" fmla="*/ 4779 h 10000"/>
              <a:gd name="connsiteX58" fmla="*/ 7882 w 10000"/>
              <a:gd name="connsiteY58" fmla="*/ 5392 h 10000"/>
              <a:gd name="connsiteX59" fmla="*/ 8030 w 10000"/>
              <a:gd name="connsiteY59" fmla="*/ 5392 h 10000"/>
              <a:gd name="connsiteX60" fmla="*/ 8139 w 10000"/>
              <a:gd name="connsiteY60" fmla="*/ 6416 h 10000"/>
              <a:gd name="connsiteX61" fmla="*/ 8285 w 10000"/>
              <a:gd name="connsiteY61" fmla="*/ 5648 h 10000"/>
              <a:gd name="connsiteX62" fmla="*/ 8431 w 10000"/>
              <a:gd name="connsiteY62" fmla="*/ 6416 h 10000"/>
              <a:gd name="connsiteX63" fmla="*/ 8613 w 10000"/>
              <a:gd name="connsiteY63" fmla="*/ 6928 h 10000"/>
              <a:gd name="connsiteX64" fmla="*/ 8722 w 10000"/>
              <a:gd name="connsiteY64" fmla="*/ 7952 h 10000"/>
              <a:gd name="connsiteX65" fmla="*/ 8905 w 10000"/>
              <a:gd name="connsiteY65" fmla="*/ 7184 h 10000"/>
              <a:gd name="connsiteX66" fmla="*/ 9087 w 10000"/>
              <a:gd name="connsiteY66" fmla="*/ 7696 h 10000"/>
              <a:gd name="connsiteX67" fmla="*/ 9160 w 10000"/>
              <a:gd name="connsiteY67" fmla="*/ 8464 h 10000"/>
              <a:gd name="connsiteX68" fmla="*/ 9305 w 10000"/>
              <a:gd name="connsiteY68" fmla="*/ 9232 h 10000"/>
              <a:gd name="connsiteX69" fmla="*/ 9490 w 10000"/>
              <a:gd name="connsiteY69" fmla="*/ 8720 h 10000"/>
              <a:gd name="connsiteX70" fmla="*/ 9563 w 10000"/>
              <a:gd name="connsiteY70" fmla="*/ 9232 h 10000"/>
              <a:gd name="connsiteX71" fmla="*/ 9709 w 10000"/>
              <a:gd name="connsiteY71" fmla="*/ 8976 h 10000"/>
              <a:gd name="connsiteX72" fmla="*/ 9927 w 10000"/>
              <a:gd name="connsiteY72" fmla="*/ 9744 h 10000"/>
              <a:gd name="connsiteX73" fmla="*/ 10000 w 10000"/>
              <a:gd name="connsiteY73" fmla="*/ 10000 h 10000"/>
              <a:gd name="connsiteX74" fmla="*/ 0 w 10000"/>
              <a:gd name="connsiteY7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82" y="9488"/>
                </a:lnTo>
                <a:cubicBezTo>
                  <a:pt x="218" y="9573"/>
                  <a:pt x="255" y="9659"/>
                  <a:pt x="291" y="9744"/>
                </a:cubicBezTo>
                <a:lnTo>
                  <a:pt x="474" y="9488"/>
                </a:lnTo>
                <a:lnTo>
                  <a:pt x="729" y="9232"/>
                </a:lnTo>
                <a:lnTo>
                  <a:pt x="947" y="8720"/>
                </a:lnTo>
                <a:lnTo>
                  <a:pt x="1095" y="8976"/>
                </a:lnTo>
                <a:lnTo>
                  <a:pt x="1278" y="7952"/>
                </a:lnTo>
                <a:cubicBezTo>
                  <a:pt x="1302" y="8037"/>
                  <a:pt x="1326" y="8123"/>
                  <a:pt x="1350" y="8208"/>
                </a:cubicBezTo>
                <a:cubicBezTo>
                  <a:pt x="1399" y="7952"/>
                  <a:pt x="1447" y="7696"/>
                  <a:pt x="1496" y="7440"/>
                </a:cubicBezTo>
                <a:cubicBezTo>
                  <a:pt x="1520" y="7525"/>
                  <a:pt x="1545" y="7611"/>
                  <a:pt x="1569" y="7696"/>
                </a:cubicBezTo>
                <a:cubicBezTo>
                  <a:pt x="1618" y="7355"/>
                  <a:pt x="1666" y="7013"/>
                  <a:pt x="1715" y="6672"/>
                </a:cubicBezTo>
                <a:lnTo>
                  <a:pt x="1897" y="6672"/>
                </a:lnTo>
                <a:cubicBezTo>
                  <a:pt x="1921" y="6501"/>
                  <a:pt x="1946" y="6331"/>
                  <a:pt x="1970" y="6160"/>
                </a:cubicBezTo>
                <a:lnTo>
                  <a:pt x="2079" y="6160"/>
                </a:lnTo>
                <a:cubicBezTo>
                  <a:pt x="2128" y="5904"/>
                  <a:pt x="2176" y="5648"/>
                  <a:pt x="2225" y="5392"/>
                </a:cubicBezTo>
                <a:cubicBezTo>
                  <a:pt x="2261" y="5222"/>
                  <a:pt x="2290" y="5563"/>
                  <a:pt x="2326" y="5393"/>
                </a:cubicBezTo>
                <a:cubicBezTo>
                  <a:pt x="2363" y="5478"/>
                  <a:pt x="2409" y="5052"/>
                  <a:pt x="2446" y="5137"/>
                </a:cubicBezTo>
                <a:cubicBezTo>
                  <a:pt x="2512" y="5040"/>
                  <a:pt x="2579" y="4944"/>
                  <a:pt x="2645" y="4847"/>
                </a:cubicBezTo>
                <a:cubicBezTo>
                  <a:pt x="2737" y="4517"/>
                  <a:pt x="2798" y="5006"/>
                  <a:pt x="2890" y="4676"/>
                </a:cubicBezTo>
                <a:cubicBezTo>
                  <a:pt x="2961" y="4574"/>
                  <a:pt x="3031" y="4471"/>
                  <a:pt x="3102" y="4369"/>
                </a:cubicBezTo>
                <a:cubicBezTo>
                  <a:pt x="3175" y="4028"/>
                  <a:pt x="3247" y="3686"/>
                  <a:pt x="3320" y="3345"/>
                </a:cubicBezTo>
                <a:cubicBezTo>
                  <a:pt x="3357" y="3430"/>
                  <a:pt x="3393" y="3516"/>
                  <a:pt x="3430" y="3601"/>
                </a:cubicBezTo>
                <a:cubicBezTo>
                  <a:pt x="3454" y="3345"/>
                  <a:pt x="3479" y="3089"/>
                  <a:pt x="3503" y="2833"/>
                </a:cubicBezTo>
                <a:cubicBezTo>
                  <a:pt x="3527" y="2662"/>
                  <a:pt x="3551" y="2492"/>
                  <a:pt x="3575" y="2321"/>
                </a:cubicBezTo>
                <a:cubicBezTo>
                  <a:pt x="3599" y="2577"/>
                  <a:pt x="3624" y="2833"/>
                  <a:pt x="3648" y="3089"/>
                </a:cubicBezTo>
                <a:lnTo>
                  <a:pt x="3721" y="3089"/>
                </a:lnTo>
                <a:cubicBezTo>
                  <a:pt x="3746" y="2918"/>
                  <a:pt x="3771" y="2748"/>
                  <a:pt x="3796" y="2577"/>
                </a:cubicBezTo>
                <a:cubicBezTo>
                  <a:pt x="3845" y="2406"/>
                  <a:pt x="3893" y="2236"/>
                  <a:pt x="3942" y="2065"/>
                </a:cubicBezTo>
                <a:cubicBezTo>
                  <a:pt x="3991" y="1980"/>
                  <a:pt x="4039" y="1894"/>
                  <a:pt x="4088" y="1809"/>
                </a:cubicBezTo>
                <a:cubicBezTo>
                  <a:pt x="4124" y="1980"/>
                  <a:pt x="4161" y="2150"/>
                  <a:pt x="4197" y="2321"/>
                </a:cubicBezTo>
                <a:lnTo>
                  <a:pt x="4379" y="1809"/>
                </a:lnTo>
                <a:cubicBezTo>
                  <a:pt x="4403" y="1553"/>
                  <a:pt x="4428" y="1297"/>
                  <a:pt x="4452" y="1041"/>
                </a:cubicBezTo>
                <a:lnTo>
                  <a:pt x="4525" y="1041"/>
                </a:lnTo>
                <a:cubicBezTo>
                  <a:pt x="4574" y="694"/>
                  <a:pt x="4622" y="347"/>
                  <a:pt x="4671" y="0"/>
                </a:cubicBezTo>
                <a:cubicBezTo>
                  <a:pt x="4720" y="91"/>
                  <a:pt x="4768" y="182"/>
                  <a:pt x="4817" y="273"/>
                </a:cubicBezTo>
                <a:cubicBezTo>
                  <a:pt x="4841" y="444"/>
                  <a:pt x="4865" y="614"/>
                  <a:pt x="4889" y="785"/>
                </a:cubicBezTo>
                <a:cubicBezTo>
                  <a:pt x="4938" y="523"/>
                  <a:pt x="4986" y="262"/>
                  <a:pt x="5035" y="0"/>
                </a:cubicBezTo>
                <a:cubicBezTo>
                  <a:pt x="5059" y="347"/>
                  <a:pt x="5084" y="694"/>
                  <a:pt x="5108" y="1041"/>
                </a:cubicBezTo>
                <a:lnTo>
                  <a:pt x="5256" y="1297"/>
                </a:lnTo>
                <a:lnTo>
                  <a:pt x="5402" y="1297"/>
                </a:lnTo>
                <a:cubicBezTo>
                  <a:pt x="5414" y="1468"/>
                  <a:pt x="5426" y="1638"/>
                  <a:pt x="5438" y="1809"/>
                </a:cubicBezTo>
                <a:cubicBezTo>
                  <a:pt x="5475" y="1724"/>
                  <a:pt x="5511" y="1638"/>
                  <a:pt x="5548" y="1553"/>
                </a:cubicBezTo>
                <a:cubicBezTo>
                  <a:pt x="5621" y="1809"/>
                  <a:pt x="5693" y="2065"/>
                  <a:pt x="5766" y="2321"/>
                </a:cubicBezTo>
                <a:lnTo>
                  <a:pt x="5912" y="2321"/>
                </a:lnTo>
                <a:cubicBezTo>
                  <a:pt x="5936" y="2406"/>
                  <a:pt x="5961" y="2492"/>
                  <a:pt x="5985" y="2577"/>
                </a:cubicBezTo>
                <a:cubicBezTo>
                  <a:pt x="6034" y="2833"/>
                  <a:pt x="6082" y="3089"/>
                  <a:pt x="6131" y="3345"/>
                </a:cubicBezTo>
                <a:cubicBezTo>
                  <a:pt x="6155" y="3089"/>
                  <a:pt x="6180" y="2833"/>
                  <a:pt x="6204" y="2577"/>
                </a:cubicBezTo>
                <a:lnTo>
                  <a:pt x="6422" y="3089"/>
                </a:lnTo>
                <a:cubicBezTo>
                  <a:pt x="6458" y="3516"/>
                  <a:pt x="6495" y="3942"/>
                  <a:pt x="6531" y="4369"/>
                </a:cubicBezTo>
                <a:lnTo>
                  <a:pt x="6716" y="3857"/>
                </a:lnTo>
                <a:cubicBezTo>
                  <a:pt x="6765" y="4198"/>
                  <a:pt x="6813" y="4540"/>
                  <a:pt x="6862" y="4881"/>
                </a:cubicBezTo>
                <a:lnTo>
                  <a:pt x="7044" y="4369"/>
                </a:lnTo>
                <a:lnTo>
                  <a:pt x="7153" y="4369"/>
                </a:lnTo>
                <a:lnTo>
                  <a:pt x="7263" y="4369"/>
                </a:lnTo>
                <a:lnTo>
                  <a:pt x="7554" y="4881"/>
                </a:lnTo>
                <a:cubicBezTo>
                  <a:pt x="7566" y="4710"/>
                  <a:pt x="7593" y="4745"/>
                  <a:pt x="7605" y="4574"/>
                </a:cubicBezTo>
                <a:cubicBezTo>
                  <a:pt x="7654" y="4642"/>
                  <a:pt x="7702" y="4711"/>
                  <a:pt x="7751" y="4779"/>
                </a:cubicBezTo>
                <a:cubicBezTo>
                  <a:pt x="7800" y="5120"/>
                  <a:pt x="7833" y="5051"/>
                  <a:pt x="7882" y="5392"/>
                </a:cubicBezTo>
                <a:lnTo>
                  <a:pt x="8030" y="5392"/>
                </a:lnTo>
                <a:cubicBezTo>
                  <a:pt x="8066" y="5733"/>
                  <a:pt x="8103" y="6075"/>
                  <a:pt x="8139" y="6416"/>
                </a:cubicBezTo>
                <a:cubicBezTo>
                  <a:pt x="8188" y="6160"/>
                  <a:pt x="8236" y="5904"/>
                  <a:pt x="8285" y="5648"/>
                </a:cubicBezTo>
                <a:cubicBezTo>
                  <a:pt x="8334" y="5904"/>
                  <a:pt x="8382" y="6160"/>
                  <a:pt x="8431" y="6416"/>
                </a:cubicBezTo>
                <a:lnTo>
                  <a:pt x="8613" y="6928"/>
                </a:lnTo>
                <a:cubicBezTo>
                  <a:pt x="8649" y="7269"/>
                  <a:pt x="8686" y="7611"/>
                  <a:pt x="8722" y="7952"/>
                </a:cubicBezTo>
                <a:lnTo>
                  <a:pt x="8905" y="7184"/>
                </a:lnTo>
                <a:lnTo>
                  <a:pt x="9087" y="7696"/>
                </a:lnTo>
                <a:cubicBezTo>
                  <a:pt x="9111" y="7952"/>
                  <a:pt x="9136" y="8208"/>
                  <a:pt x="9160" y="8464"/>
                </a:cubicBezTo>
                <a:cubicBezTo>
                  <a:pt x="9208" y="8720"/>
                  <a:pt x="9257" y="8976"/>
                  <a:pt x="9305" y="9232"/>
                </a:cubicBezTo>
                <a:lnTo>
                  <a:pt x="9490" y="8720"/>
                </a:lnTo>
                <a:cubicBezTo>
                  <a:pt x="9514" y="8891"/>
                  <a:pt x="9539" y="9061"/>
                  <a:pt x="9563" y="9232"/>
                </a:cubicBezTo>
                <a:cubicBezTo>
                  <a:pt x="9612" y="9147"/>
                  <a:pt x="9660" y="9061"/>
                  <a:pt x="9709" y="8976"/>
                </a:cubicBezTo>
                <a:cubicBezTo>
                  <a:pt x="9782" y="9232"/>
                  <a:pt x="9854" y="9488"/>
                  <a:pt x="9927" y="9744"/>
                </a:cubicBezTo>
                <a:cubicBezTo>
                  <a:pt x="9951" y="9829"/>
                  <a:pt x="9976" y="9915"/>
                  <a:pt x="10000" y="10000"/>
                </a:cubicBezTo>
                <a:lnTo>
                  <a:pt x="0" y="10000"/>
                </a:lnTo>
                <a:close/>
              </a:path>
            </a:pathLst>
          </a:custGeom>
          <a:solidFill>
            <a:srgbClr val="FFC000">
              <a:alpha val="50000"/>
            </a:srgbClr>
          </a:solidFill>
          <a:ln w="19050" cap="flat" cmpd="sng">
            <a:solidFill>
              <a:srgbClr val="3366FF"/>
            </a:solidFill>
            <a:prstDash val="sysDot"/>
            <a:round/>
            <a:headEnd type="none" w="sm" len="lg"/>
            <a:tailEnd type="none" w="sm" len="lg"/>
          </a:ln>
          <a:effectLst/>
          <a:extLst/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24" name="Freeform 6"/>
          <p:cNvSpPr>
            <a:spLocks/>
          </p:cNvSpPr>
          <p:nvPr/>
        </p:nvSpPr>
        <p:spPr bwMode="auto">
          <a:xfrm>
            <a:off x="179512" y="3865289"/>
            <a:ext cx="4175864" cy="931863"/>
          </a:xfrm>
          <a:custGeom>
            <a:avLst/>
            <a:gdLst>
              <a:gd name="T0" fmla="*/ 166688 w 4102"/>
              <a:gd name="T1" fmla="*/ 907383 h 571"/>
              <a:gd name="T2" fmla="*/ 381000 w 4102"/>
              <a:gd name="T3" fmla="*/ 833944 h 571"/>
              <a:gd name="T4" fmla="*/ 547688 w 4102"/>
              <a:gd name="T5" fmla="*/ 809464 h 571"/>
              <a:gd name="T6" fmla="*/ 692150 w 4102"/>
              <a:gd name="T7" fmla="*/ 760505 h 571"/>
              <a:gd name="T8" fmla="*/ 930275 w 4102"/>
              <a:gd name="T9" fmla="*/ 687065 h 571"/>
              <a:gd name="T10" fmla="*/ 1144588 w 4102"/>
              <a:gd name="T11" fmla="*/ 662586 h 571"/>
              <a:gd name="T12" fmla="*/ 1311275 w 4102"/>
              <a:gd name="T13" fmla="*/ 613626 h 571"/>
              <a:gd name="T14" fmla="*/ 1525588 w 4102"/>
              <a:gd name="T15" fmla="*/ 540187 h 571"/>
              <a:gd name="T16" fmla="*/ 1693863 w 4102"/>
              <a:gd name="T17" fmla="*/ 491227 h 571"/>
              <a:gd name="T18" fmla="*/ 1908175 w 4102"/>
              <a:gd name="T19" fmla="*/ 564667 h 571"/>
              <a:gd name="T20" fmla="*/ 2098675 w 4102"/>
              <a:gd name="T21" fmla="*/ 440636 h 571"/>
              <a:gd name="T22" fmla="*/ 2241550 w 4102"/>
              <a:gd name="T23" fmla="*/ 342717 h 571"/>
              <a:gd name="T24" fmla="*/ 2384425 w 4102"/>
              <a:gd name="T25" fmla="*/ 293757 h 571"/>
              <a:gd name="T26" fmla="*/ 2528888 w 4102"/>
              <a:gd name="T27" fmla="*/ 293757 h 571"/>
              <a:gd name="T28" fmla="*/ 2719388 w 4102"/>
              <a:gd name="T29" fmla="*/ 122399 h 571"/>
              <a:gd name="T30" fmla="*/ 2909888 w 4102"/>
              <a:gd name="T31" fmla="*/ 171358 h 571"/>
              <a:gd name="T32" fmla="*/ 3005138 w 4102"/>
              <a:gd name="T33" fmla="*/ 146879 h 571"/>
              <a:gd name="T34" fmla="*/ 3219450 w 4102"/>
              <a:gd name="T35" fmla="*/ 24480 h 571"/>
              <a:gd name="T36" fmla="*/ 3409950 w 4102"/>
              <a:gd name="T37" fmla="*/ 0 h 571"/>
              <a:gd name="T38" fmla="*/ 3530600 w 4102"/>
              <a:gd name="T39" fmla="*/ 73439 h 571"/>
              <a:gd name="T40" fmla="*/ 3744913 w 4102"/>
              <a:gd name="T41" fmla="*/ 220318 h 571"/>
              <a:gd name="T42" fmla="*/ 3935413 w 4102"/>
              <a:gd name="T43" fmla="*/ 269277 h 571"/>
              <a:gd name="T44" fmla="*/ 4244975 w 4102"/>
              <a:gd name="T45" fmla="*/ 342717 h 571"/>
              <a:gd name="T46" fmla="*/ 4389438 w 4102"/>
              <a:gd name="T47" fmla="*/ 367196 h 571"/>
              <a:gd name="T48" fmla="*/ 4556125 w 4102"/>
              <a:gd name="T49" fmla="*/ 440636 h 571"/>
              <a:gd name="T50" fmla="*/ 4818063 w 4102"/>
              <a:gd name="T51" fmla="*/ 440636 h 571"/>
              <a:gd name="T52" fmla="*/ 5032375 w 4102"/>
              <a:gd name="T53" fmla="*/ 466747 h 571"/>
              <a:gd name="T54" fmla="*/ 5199063 w 4102"/>
              <a:gd name="T55" fmla="*/ 515707 h 571"/>
              <a:gd name="T56" fmla="*/ 5414963 w 4102"/>
              <a:gd name="T57" fmla="*/ 564667 h 571"/>
              <a:gd name="T58" fmla="*/ 5605463 w 4102"/>
              <a:gd name="T59" fmla="*/ 589146 h 571"/>
              <a:gd name="T60" fmla="*/ 5843588 w 4102"/>
              <a:gd name="T61" fmla="*/ 736025 h 571"/>
              <a:gd name="T62" fmla="*/ 6057900 w 4102"/>
              <a:gd name="T63" fmla="*/ 784984 h 571"/>
              <a:gd name="T64" fmla="*/ 6226175 w 4102"/>
              <a:gd name="T65" fmla="*/ 809464 h 571"/>
              <a:gd name="T66" fmla="*/ 6511925 w 4102"/>
              <a:gd name="T67" fmla="*/ 931863 h 5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connsiteX0" fmla="*/ 0 w 10000"/>
              <a:gd name="connsiteY0" fmla="*/ 10000 h 10000"/>
              <a:gd name="connsiteX1" fmla="*/ 256 w 10000"/>
              <a:gd name="connsiteY1" fmla="*/ 9737 h 10000"/>
              <a:gd name="connsiteX2" fmla="*/ 475 w 10000"/>
              <a:gd name="connsiteY2" fmla="*/ 8949 h 10000"/>
              <a:gd name="connsiteX3" fmla="*/ 585 w 10000"/>
              <a:gd name="connsiteY3" fmla="*/ 8949 h 10000"/>
              <a:gd name="connsiteX4" fmla="*/ 841 w 10000"/>
              <a:gd name="connsiteY4" fmla="*/ 9212 h 10000"/>
              <a:gd name="connsiteX5" fmla="*/ 841 w 10000"/>
              <a:gd name="connsiteY5" fmla="*/ 8687 h 10000"/>
              <a:gd name="connsiteX6" fmla="*/ 914 w 10000"/>
              <a:gd name="connsiteY6" fmla="*/ 8687 h 10000"/>
              <a:gd name="connsiteX7" fmla="*/ 1063 w 10000"/>
              <a:gd name="connsiteY7" fmla="*/ 8161 h 10000"/>
              <a:gd name="connsiteX8" fmla="*/ 1282 w 10000"/>
              <a:gd name="connsiteY8" fmla="*/ 8161 h 10000"/>
              <a:gd name="connsiteX9" fmla="*/ 1429 w 10000"/>
              <a:gd name="connsiteY9" fmla="*/ 7373 h 10000"/>
              <a:gd name="connsiteX10" fmla="*/ 1685 w 10000"/>
              <a:gd name="connsiteY10" fmla="*/ 6585 h 10000"/>
              <a:gd name="connsiteX11" fmla="*/ 1758 w 10000"/>
              <a:gd name="connsiteY11" fmla="*/ 7110 h 10000"/>
              <a:gd name="connsiteX12" fmla="*/ 1867 w 10000"/>
              <a:gd name="connsiteY12" fmla="*/ 6060 h 10000"/>
              <a:gd name="connsiteX13" fmla="*/ 2014 w 10000"/>
              <a:gd name="connsiteY13" fmla="*/ 6585 h 10000"/>
              <a:gd name="connsiteX14" fmla="*/ 2196 w 10000"/>
              <a:gd name="connsiteY14" fmla="*/ 6060 h 10000"/>
              <a:gd name="connsiteX15" fmla="*/ 2343 w 10000"/>
              <a:gd name="connsiteY15" fmla="*/ 5797 h 10000"/>
              <a:gd name="connsiteX16" fmla="*/ 2452 w 10000"/>
              <a:gd name="connsiteY16" fmla="*/ 5797 h 10000"/>
              <a:gd name="connsiteX17" fmla="*/ 2601 w 10000"/>
              <a:gd name="connsiteY17" fmla="*/ 5271 h 10000"/>
              <a:gd name="connsiteX18" fmla="*/ 2784 w 10000"/>
              <a:gd name="connsiteY18" fmla="*/ 5797 h 10000"/>
              <a:gd name="connsiteX19" fmla="*/ 2900 w 10000"/>
              <a:gd name="connsiteY19" fmla="*/ 5379 h 10000"/>
              <a:gd name="connsiteX20" fmla="*/ 3040 w 10000"/>
              <a:gd name="connsiteY20" fmla="*/ 4729 h 10000"/>
              <a:gd name="connsiteX21" fmla="*/ 3223 w 10000"/>
              <a:gd name="connsiteY21" fmla="*/ 4729 h 10000"/>
              <a:gd name="connsiteX22" fmla="*/ 3333 w 10000"/>
              <a:gd name="connsiteY22" fmla="*/ 4466 h 10000"/>
              <a:gd name="connsiteX23" fmla="*/ 3442 w 10000"/>
              <a:gd name="connsiteY23" fmla="*/ 3678 h 10000"/>
              <a:gd name="connsiteX24" fmla="*/ 3515 w 10000"/>
              <a:gd name="connsiteY24" fmla="*/ 3678 h 10000"/>
              <a:gd name="connsiteX25" fmla="*/ 3662 w 10000"/>
              <a:gd name="connsiteY25" fmla="*/ 3152 h 10000"/>
              <a:gd name="connsiteX26" fmla="*/ 3771 w 10000"/>
              <a:gd name="connsiteY26" fmla="*/ 2890 h 10000"/>
              <a:gd name="connsiteX27" fmla="*/ 3883 w 10000"/>
              <a:gd name="connsiteY27" fmla="*/ 3152 h 10000"/>
              <a:gd name="connsiteX28" fmla="*/ 4103 w 10000"/>
              <a:gd name="connsiteY28" fmla="*/ 2627 h 10000"/>
              <a:gd name="connsiteX29" fmla="*/ 4176 w 10000"/>
              <a:gd name="connsiteY29" fmla="*/ 1313 h 10000"/>
              <a:gd name="connsiteX30" fmla="*/ 4359 w 10000"/>
              <a:gd name="connsiteY30" fmla="*/ 1839 h 10000"/>
              <a:gd name="connsiteX31" fmla="*/ 4469 w 10000"/>
              <a:gd name="connsiteY31" fmla="*/ 1839 h 10000"/>
              <a:gd name="connsiteX32" fmla="*/ 4578 w 10000"/>
              <a:gd name="connsiteY32" fmla="*/ 1051 h 10000"/>
              <a:gd name="connsiteX33" fmla="*/ 4615 w 10000"/>
              <a:gd name="connsiteY33" fmla="*/ 1576 h 10000"/>
              <a:gd name="connsiteX34" fmla="*/ 4761 w 10000"/>
              <a:gd name="connsiteY34" fmla="*/ 525 h 10000"/>
              <a:gd name="connsiteX35" fmla="*/ 4944 w 10000"/>
              <a:gd name="connsiteY35" fmla="*/ 263 h 10000"/>
              <a:gd name="connsiteX36" fmla="*/ 5054 w 10000"/>
              <a:gd name="connsiteY36" fmla="*/ 1051 h 10000"/>
              <a:gd name="connsiteX37" fmla="*/ 5236 w 10000"/>
              <a:gd name="connsiteY37" fmla="*/ 0 h 10000"/>
              <a:gd name="connsiteX38" fmla="*/ 5312 w 10000"/>
              <a:gd name="connsiteY38" fmla="*/ 263 h 10000"/>
              <a:gd name="connsiteX39" fmla="*/ 5422 w 10000"/>
              <a:gd name="connsiteY39" fmla="*/ 788 h 10000"/>
              <a:gd name="connsiteX40" fmla="*/ 5531 w 10000"/>
              <a:gd name="connsiteY40" fmla="*/ 2102 h 10000"/>
              <a:gd name="connsiteX41" fmla="*/ 5751 w 10000"/>
              <a:gd name="connsiteY41" fmla="*/ 2364 h 10000"/>
              <a:gd name="connsiteX42" fmla="*/ 5897 w 10000"/>
              <a:gd name="connsiteY42" fmla="*/ 1576 h 10000"/>
              <a:gd name="connsiteX43" fmla="*/ 6043 w 10000"/>
              <a:gd name="connsiteY43" fmla="*/ 2890 h 10000"/>
              <a:gd name="connsiteX44" fmla="*/ 6226 w 10000"/>
              <a:gd name="connsiteY44" fmla="*/ 2890 h 10000"/>
              <a:gd name="connsiteX45" fmla="*/ 6519 w 10000"/>
              <a:gd name="connsiteY45" fmla="*/ 3678 h 10000"/>
              <a:gd name="connsiteX46" fmla="*/ 6628 w 10000"/>
              <a:gd name="connsiteY46" fmla="*/ 4203 h 10000"/>
              <a:gd name="connsiteX47" fmla="*/ 6741 w 10000"/>
              <a:gd name="connsiteY47" fmla="*/ 3940 h 10000"/>
              <a:gd name="connsiteX48" fmla="*/ 6850 w 10000"/>
              <a:gd name="connsiteY48" fmla="*/ 4466 h 10000"/>
              <a:gd name="connsiteX49" fmla="*/ 6997 w 10000"/>
              <a:gd name="connsiteY49" fmla="*/ 4729 h 10000"/>
              <a:gd name="connsiteX50" fmla="*/ 7253 w 10000"/>
              <a:gd name="connsiteY50" fmla="*/ 4466 h 10000"/>
              <a:gd name="connsiteX51" fmla="*/ 7399 w 10000"/>
              <a:gd name="connsiteY51" fmla="*/ 4729 h 10000"/>
              <a:gd name="connsiteX52" fmla="*/ 7582 w 10000"/>
              <a:gd name="connsiteY52" fmla="*/ 5271 h 10000"/>
              <a:gd name="connsiteX53" fmla="*/ 7728 w 10000"/>
              <a:gd name="connsiteY53" fmla="*/ 5009 h 10000"/>
              <a:gd name="connsiteX54" fmla="*/ 7838 w 10000"/>
              <a:gd name="connsiteY54" fmla="*/ 5534 h 10000"/>
              <a:gd name="connsiteX55" fmla="*/ 7984 w 10000"/>
              <a:gd name="connsiteY55" fmla="*/ 5534 h 10000"/>
              <a:gd name="connsiteX56" fmla="*/ 8169 w 10000"/>
              <a:gd name="connsiteY56" fmla="*/ 6060 h 10000"/>
              <a:gd name="connsiteX57" fmla="*/ 8315 w 10000"/>
              <a:gd name="connsiteY57" fmla="*/ 6060 h 10000"/>
              <a:gd name="connsiteX58" fmla="*/ 8425 w 10000"/>
              <a:gd name="connsiteY58" fmla="*/ 6585 h 10000"/>
              <a:gd name="connsiteX59" fmla="*/ 8608 w 10000"/>
              <a:gd name="connsiteY59" fmla="*/ 6322 h 10000"/>
              <a:gd name="connsiteX60" fmla="*/ 8791 w 10000"/>
              <a:gd name="connsiteY60" fmla="*/ 7373 h 10000"/>
              <a:gd name="connsiteX61" fmla="*/ 8974 w 10000"/>
              <a:gd name="connsiteY61" fmla="*/ 7898 h 10000"/>
              <a:gd name="connsiteX62" fmla="*/ 9157 w 10000"/>
              <a:gd name="connsiteY62" fmla="*/ 8161 h 10000"/>
              <a:gd name="connsiteX63" fmla="*/ 9303 w 10000"/>
              <a:gd name="connsiteY63" fmla="*/ 8424 h 10000"/>
              <a:gd name="connsiteX64" fmla="*/ 9376 w 10000"/>
              <a:gd name="connsiteY64" fmla="*/ 8949 h 10000"/>
              <a:gd name="connsiteX65" fmla="*/ 9561 w 10000"/>
              <a:gd name="connsiteY65" fmla="*/ 8687 h 10000"/>
              <a:gd name="connsiteX66" fmla="*/ 9781 w 10000"/>
              <a:gd name="connsiteY66" fmla="*/ 9212 h 10000"/>
              <a:gd name="connsiteX67" fmla="*/ 10000 w 10000"/>
              <a:gd name="connsiteY67" fmla="*/ 10000 h 10000"/>
              <a:gd name="connsiteX68" fmla="*/ 0 w 10000"/>
              <a:gd name="connsiteY68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56" y="9737"/>
                </a:lnTo>
                <a:lnTo>
                  <a:pt x="475" y="8949"/>
                </a:lnTo>
                <a:lnTo>
                  <a:pt x="585" y="8949"/>
                </a:lnTo>
                <a:lnTo>
                  <a:pt x="841" y="9212"/>
                </a:lnTo>
                <a:lnTo>
                  <a:pt x="841" y="8687"/>
                </a:lnTo>
                <a:lnTo>
                  <a:pt x="914" y="8687"/>
                </a:lnTo>
                <a:cubicBezTo>
                  <a:pt x="964" y="8512"/>
                  <a:pt x="1013" y="8336"/>
                  <a:pt x="1063" y="8161"/>
                </a:cubicBezTo>
                <a:lnTo>
                  <a:pt x="1282" y="8161"/>
                </a:lnTo>
                <a:lnTo>
                  <a:pt x="1429" y="7373"/>
                </a:lnTo>
                <a:cubicBezTo>
                  <a:pt x="1514" y="7110"/>
                  <a:pt x="1600" y="6848"/>
                  <a:pt x="1685" y="6585"/>
                </a:cubicBezTo>
                <a:cubicBezTo>
                  <a:pt x="1709" y="6760"/>
                  <a:pt x="1734" y="6935"/>
                  <a:pt x="1758" y="7110"/>
                </a:cubicBezTo>
                <a:cubicBezTo>
                  <a:pt x="1794" y="6760"/>
                  <a:pt x="1831" y="6410"/>
                  <a:pt x="1867" y="6060"/>
                </a:cubicBezTo>
                <a:lnTo>
                  <a:pt x="2014" y="6585"/>
                </a:lnTo>
                <a:cubicBezTo>
                  <a:pt x="2075" y="6410"/>
                  <a:pt x="2135" y="6235"/>
                  <a:pt x="2196" y="6060"/>
                </a:cubicBezTo>
                <a:lnTo>
                  <a:pt x="2343" y="5797"/>
                </a:lnTo>
                <a:lnTo>
                  <a:pt x="2452" y="5797"/>
                </a:lnTo>
                <a:cubicBezTo>
                  <a:pt x="2502" y="5622"/>
                  <a:pt x="2551" y="5446"/>
                  <a:pt x="2601" y="5271"/>
                </a:cubicBezTo>
                <a:lnTo>
                  <a:pt x="2784" y="5797"/>
                </a:lnTo>
                <a:cubicBezTo>
                  <a:pt x="2823" y="5658"/>
                  <a:pt x="2861" y="5518"/>
                  <a:pt x="2900" y="5379"/>
                </a:cubicBezTo>
                <a:cubicBezTo>
                  <a:pt x="2947" y="5162"/>
                  <a:pt x="2993" y="4946"/>
                  <a:pt x="3040" y="4729"/>
                </a:cubicBezTo>
                <a:lnTo>
                  <a:pt x="3223" y="4729"/>
                </a:lnTo>
                <a:cubicBezTo>
                  <a:pt x="3260" y="4641"/>
                  <a:pt x="3296" y="4554"/>
                  <a:pt x="3333" y="4466"/>
                </a:cubicBezTo>
                <a:cubicBezTo>
                  <a:pt x="3369" y="4203"/>
                  <a:pt x="3406" y="3941"/>
                  <a:pt x="3442" y="3678"/>
                </a:cubicBezTo>
                <a:lnTo>
                  <a:pt x="3515" y="3678"/>
                </a:lnTo>
                <a:lnTo>
                  <a:pt x="3662" y="3152"/>
                </a:lnTo>
                <a:cubicBezTo>
                  <a:pt x="3698" y="3065"/>
                  <a:pt x="3735" y="2977"/>
                  <a:pt x="3771" y="2890"/>
                </a:cubicBezTo>
                <a:cubicBezTo>
                  <a:pt x="3808" y="2977"/>
                  <a:pt x="3846" y="3065"/>
                  <a:pt x="3883" y="3152"/>
                </a:cubicBezTo>
                <a:cubicBezTo>
                  <a:pt x="3956" y="2977"/>
                  <a:pt x="4030" y="2802"/>
                  <a:pt x="4103" y="2627"/>
                </a:cubicBezTo>
                <a:cubicBezTo>
                  <a:pt x="4127" y="2189"/>
                  <a:pt x="4152" y="1751"/>
                  <a:pt x="4176" y="1313"/>
                </a:cubicBezTo>
                <a:lnTo>
                  <a:pt x="4359" y="1839"/>
                </a:lnTo>
                <a:lnTo>
                  <a:pt x="4469" y="1839"/>
                </a:lnTo>
                <a:cubicBezTo>
                  <a:pt x="4505" y="1576"/>
                  <a:pt x="4542" y="1314"/>
                  <a:pt x="4578" y="1051"/>
                </a:cubicBezTo>
                <a:cubicBezTo>
                  <a:pt x="4590" y="1226"/>
                  <a:pt x="4603" y="1401"/>
                  <a:pt x="4615" y="1576"/>
                </a:cubicBezTo>
                <a:cubicBezTo>
                  <a:pt x="4664" y="1226"/>
                  <a:pt x="4712" y="875"/>
                  <a:pt x="4761" y="525"/>
                </a:cubicBezTo>
                <a:lnTo>
                  <a:pt x="4944" y="263"/>
                </a:lnTo>
                <a:cubicBezTo>
                  <a:pt x="4981" y="526"/>
                  <a:pt x="5017" y="788"/>
                  <a:pt x="5054" y="1051"/>
                </a:cubicBezTo>
                <a:cubicBezTo>
                  <a:pt x="5115" y="701"/>
                  <a:pt x="5175" y="350"/>
                  <a:pt x="5236" y="0"/>
                </a:cubicBezTo>
                <a:cubicBezTo>
                  <a:pt x="5261" y="88"/>
                  <a:pt x="5287" y="175"/>
                  <a:pt x="5312" y="263"/>
                </a:cubicBezTo>
                <a:cubicBezTo>
                  <a:pt x="5349" y="438"/>
                  <a:pt x="5385" y="613"/>
                  <a:pt x="5422" y="788"/>
                </a:cubicBezTo>
                <a:cubicBezTo>
                  <a:pt x="5458" y="1226"/>
                  <a:pt x="5495" y="1664"/>
                  <a:pt x="5531" y="2102"/>
                </a:cubicBezTo>
                <a:lnTo>
                  <a:pt x="5751" y="2364"/>
                </a:lnTo>
                <a:cubicBezTo>
                  <a:pt x="5800" y="2101"/>
                  <a:pt x="5848" y="1839"/>
                  <a:pt x="5897" y="1576"/>
                </a:cubicBezTo>
                <a:cubicBezTo>
                  <a:pt x="5946" y="2014"/>
                  <a:pt x="5994" y="2452"/>
                  <a:pt x="6043" y="2890"/>
                </a:cubicBezTo>
                <a:lnTo>
                  <a:pt x="6226" y="2890"/>
                </a:lnTo>
                <a:lnTo>
                  <a:pt x="6519" y="3678"/>
                </a:lnTo>
                <a:cubicBezTo>
                  <a:pt x="6555" y="3853"/>
                  <a:pt x="6592" y="4028"/>
                  <a:pt x="6628" y="4203"/>
                </a:cubicBezTo>
                <a:cubicBezTo>
                  <a:pt x="6666" y="4115"/>
                  <a:pt x="6703" y="4028"/>
                  <a:pt x="6741" y="3940"/>
                </a:cubicBezTo>
                <a:cubicBezTo>
                  <a:pt x="6777" y="4115"/>
                  <a:pt x="6814" y="4291"/>
                  <a:pt x="6850" y="4466"/>
                </a:cubicBezTo>
                <a:lnTo>
                  <a:pt x="6997" y="4729"/>
                </a:lnTo>
                <a:lnTo>
                  <a:pt x="7253" y="4466"/>
                </a:lnTo>
                <a:lnTo>
                  <a:pt x="7399" y="4729"/>
                </a:lnTo>
                <a:lnTo>
                  <a:pt x="7582" y="5271"/>
                </a:lnTo>
                <a:cubicBezTo>
                  <a:pt x="7631" y="5184"/>
                  <a:pt x="7679" y="5096"/>
                  <a:pt x="7728" y="5009"/>
                </a:cubicBezTo>
                <a:cubicBezTo>
                  <a:pt x="7765" y="5184"/>
                  <a:pt x="7801" y="5359"/>
                  <a:pt x="7838" y="5534"/>
                </a:cubicBezTo>
                <a:lnTo>
                  <a:pt x="7984" y="5534"/>
                </a:lnTo>
                <a:cubicBezTo>
                  <a:pt x="8046" y="5709"/>
                  <a:pt x="8107" y="5885"/>
                  <a:pt x="8169" y="6060"/>
                </a:cubicBezTo>
                <a:lnTo>
                  <a:pt x="8315" y="6060"/>
                </a:lnTo>
                <a:cubicBezTo>
                  <a:pt x="8352" y="6235"/>
                  <a:pt x="8388" y="6410"/>
                  <a:pt x="8425" y="6585"/>
                </a:cubicBezTo>
                <a:lnTo>
                  <a:pt x="8608" y="6322"/>
                </a:lnTo>
                <a:lnTo>
                  <a:pt x="8791" y="7373"/>
                </a:lnTo>
                <a:lnTo>
                  <a:pt x="8974" y="7898"/>
                </a:lnTo>
                <a:lnTo>
                  <a:pt x="9157" y="8161"/>
                </a:lnTo>
                <a:lnTo>
                  <a:pt x="9303" y="8424"/>
                </a:lnTo>
                <a:cubicBezTo>
                  <a:pt x="9327" y="8599"/>
                  <a:pt x="9352" y="8774"/>
                  <a:pt x="9376" y="8949"/>
                </a:cubicBezTo>
                <a:cubicBezTo>
                  <a:pt x="9438" y="8862"/>
                  <a:pt x="9499" y="8774"/>
                  <a:pt x="9561" y="8687"/>
                </a:cubicBezTo>
                <a:cubicBezTo>
                  <a:pt x="9634" y="8862"/>
                  <a:pt x="9708" y="9037"/>
                  <a:pt x="9781" y="9212"/>
                </a:cubicBezTo>
                <a:lnTo>
                  <a:pt x="10000" y="10000"/>
                </a:lnTo>
                <a:lnTo>
                  <a:pt x="0" y="10000"/>
                </a:lnTo>
                <a:close/>
              </a:path>
            </a:pathLst>
          </a:custGeom>
          <a:solidFill>
            <a:srgbClr val="66CCFF">
              <a:alpha val="50195"/>
            </a:srgbClr>
          </a:solidFill>
          <a:ln w="19050" cap="flat" cmpd="sng">
            <a:solidFill>
              <a:srgbClr val="000080"/>
            </a:solidFill>
            <a:prstDash val="sysDot"/>
            <a:round/>
            <a:headEnd type="none" w="sm" len="lg"/>
            <a:tailEnd type="non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cxnSp>
        <p:nvCxnSpPr>
          <p:cNvPr id="37" name="Lige forbindelse 36"/>
          <p:cNvCxnSpPr/>
          <p:nvPr/>
        </p:nvCxnSpPr>
        <p:spPr>
          <a:xfrm>
            <a:off x="2267744" y="908720"/>
            <a:ext cx="0" cy="5868000"/>
          </a:xfrm>
          <a:prstGeom prst="line">
            <a:avLst/>
          </a:prstGeom>
          <a:ln w="12700">
            <a:solidFill>
              <a:schemeClr val="tx1"/>
            </a:solidFill>
            <a:prstDash val="dashDot"/>
            <a:head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Lige forbindelse 75"/>
          <p:cNvCxnSpPr/>
          <p:nvPr/>
        </p:nvCxnSpPr>
        <p:spPr>
          <a:xfrm>
            <a:off x="2195736" y="908720"/>
            <a:ext cx="0" cy="5868000"/>
          </a:xfrm>
          <a:prstGeom prst="line">
            <a:avLst/>
          </a:prstGeom>
          <a:ln w="12700">
            <a:solidFill>
              <a:schemeClr val="tx1"/>
            </a:solidFill>
            <a:prstDash val="dashDot"/>
            <a:head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Billede 7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2022544" y="836712"/>
            <a:ext cx="422903" cy="715682"/>
          </a:xfrm>
          <a:prstGeom prst="rect">
            <a:avLst/>
          </a:prstGeom>
        </p:spPr>
      </p:pic>
      <p:sp>
        <p:nvSpPr>
          <p:cNvPr id="82" name="Tekstfelt 81"/>
          <p:cNvSpPr txBox="1"/>
          <p:nvPr/>
        </p:nvSpPr>
        <p:spPr>
          <a:xfrm>
            <a:off x="251520" y="377974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GB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Tekstfelt 82"/>
          <p:cNvSpPr txBox="1"/>
          <p:nvPr/>
        </p:nvSpPr>
        <p:spPr>
          <a:xfrm>
            <a:off x="683568" y="377974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</p:txBody>
      </p:sp>
      <p:sp>
        <p:nvSpPr>
          <p:cNvPr id="84" name="Tekstfelt 83"/>
          <p:cNvSpPr txBox="1"/>
          <p:nvPr/>
        </p:nvSpPr>
        <p:spPr>
          <a:xfrm>
            <a:off x="467544" y="378904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096" name="Gruppe 4095"/>
          <p:cNvGrpSpPr/>
          <p:nvPr/>
        </p:nvGrpSpPr>
        <p:grpSpPr>
          <a:xfrm>
            <a:off x="4490070" y="836712"/>
            <a:ext cx="4186386" cy="5940008"/>
            <a:chOff x="4490070" y="836712"/>
            <a:chExt cx="4186386" cy="5940008"/>
          </a:xfrm>
        </p:grpSpPr>
        <p:sp>
          <p:nvSpPr>
            <p:cNvPr id="25" name="Freeform 5"/>
            <p:cNvSpPr>
              <a:spLocks/>
            </p:cNvSpPr>
            <p:nvPr/>
          </p:nvSpPr>
          <p:spPr bwMode="auto">
            <a:xfrm>
              <a:off x="4499992" y="1489922"/>
              <a:ext cx="4176464" cy="930275"/>
            </a:xfrm>
            <a:custGeom>
              <a:avLst/>
              <a:gdLst>
                <a:gd name="T0" fmla="*/ 119063 w 4117"/>
                <a:gd name="T1" fmla="*/ 882650 h 586"/>
                <a:gd name="T2" fmla="*/ 309563 w 4117"/>
                <a:gd name="T3" fmla="*/ 882650 h 586"/>
                <a:gd name="T4" fmla="*/ 619125 w 4117"/>
                <a:gd name="T5" fmla="*/ 811213 h 586"/>
                <a:gd name="T6" fmla="*/ 835025 w 4117"/>
                <a:gd name="T7" fmla="*/ 739775 h 586"/>
                <a:gd name="T8" fmla="*/ 977900 w 4117"/>
                <a:gd name="T9" fmla="*/ 692150 h 586"/>
                <a:gd name="T10" fmla="*/ 1120775 w 4117"/>
                <a:gd name="T11" fmla="*/ 620713 h 586"/>
                <a:gd name="T12" fmla="*/ 1287463 w 4117"/>
                <a:gd name="T13" fmla="*/ 573088 h 586"/>
                <a:gd name="T14" fmla="*/ 1454150 w 4117"/>
                <a:gd name="T15" fmla="*/ 501650 h 586"/>
                <a:gd name="T16" fmla="*/ 1598613 w 4117"/>
                <a:gd name="T17" fmla="*/ 477838 h 586"/>
                <a:gd name="T18" fmla="*/ 1908175 w 4117"/>
                <a:gd name="T19" fmla="*/ 358775 h 586"/>
                <a:gd name="T20" fmla="*/ 2170113 w 4117"/>
                <a:gd name="T21" fmla="*/ 311150 h 586"/>
                <a:gd name="T22" fmla="*/ 2289175 w 4117"/>
                <a:gd name="T23" fmla="*/ 263525 h 586"/>
                <a:gd name="T24" fmla="*/ 2384425 w 4117"/>
                <a:gd name="T25" fmla="*/ 287338 h 586"/>
                <a:gd name="T26" fmla="*/ 2481263 w 4117"/>
                <a:gd name="T27" fmla="*/ 239713 h 586"/>
                <a:gd name="T28" fmla="*/ 2671763 w 4117"/>
                <a:gd name="T29" fmla="*/ 168275 h 586"/>
                <a:gd name="T30" fmla="*/ 2862263 w 4117"/>
                <a:gd name="T31" fmla="*/ 168275 h 586"/>
                <a:gd name="T32" fmla="*/ 2957513 w 4117"/>
                <a:gd name="T33" fmla="*/ 96838 h 586"/>
                <a:gd name="T34" fmla="*/ 3148013 w 4117"/>
                <a:gd name="T35" fmla="*/ 25400 h 586"/>
                <a:gd name="T36" fmla="*/ 3290888 w 4117"/>
                <a:gd name="T37" fmla="*/ 0 h 586"/>
                <a:gd name="T38" fmla="*/ 3435350 w 4117"/>
                <a:gd name="T39" fmla="*/ 120650 h 586"/>
                <a:gd name="T40" fmla="*/ 3554413 w 4117"/>
                <a:gd name="T41" fmla="*/ 168275 h 586"/>
                <a:gd name="T42" fmla="*/ 3768725 w 4117"/>
                <a:gd name="T43" fmla="*/ 215900 h 586"/>
                <a:gd name="T44" fmla="*/ 3911600 w 4117"/>
                <a:gd name="T45" fmla="*/ 239713 h 586"/>
                <a:gd name="T46" fmla="*/ 4054475 w 4117"/>
                <a:gd name="T47" fmla="*/ 239713 h 586"/>
                <a:gd name="T48" fmla="*/ 4268788 w 4117"/>
                <a:gd name="T49" fmla="*/ 406400 h 586"/>
                <a:gd name="T50" fmla="*/ 4484688 w 4117"/>
                <a:gd name="T51" fmla="*/ 454025 h 586"/>
                <a:gd name="T52" fmla="*/ 4675188 w 4117"/>
                <a:gd name="T53" fmla="*/ 406400 h 586"/>
                <a:gd name="T54" fmla="*/ 4937125 w 4117"/>
                <a:gd name="T55" fmla="*/ 454025 h 586"/>
                <a:gd name="T56" fmla="*/ 5056188 w 4117"/>
                <a:gd name="T57" fmla="*/ 406400 h 586"/>
                <a:gd name="T58" fmla="*/ 5248275 w 4117"/>
                <a:gd name="T59" fmla="*/ 501650 h 586"/>
                <a:gd name="T60" fmla="*/ 5414963 w 4117"/>
                <a:gd name="T61" fmla="*/ 525463 h 586"/>
                <a:gd name="T62" fmla="*/ 5629275 w 4117"/>
                <a:gd name="T63" fmla="*/ 644525 h 586"/>
                <a:gd name="T64" fmla="*/ 5819775 w 4117"/>
                <a:gd name="T65" fmla="*/ 668338 h 586"/>
                <a:gd name="T66" fmla="*/ 5986463 w 4117"/>
                <a:gd name="T67" fmla="*/ 787400 h 586"/>
                <a:gd name="T68" fmla="*/ 6202363 w 4117"/>
                <a:gd name="T69" fmla="*/ 811213 h 586"/>
                <a:gd name="T70" fmla="*/ 6345238 w 4117"/>
                <a:gd name="T71" fmla="*/ 835025 h 586"/>
                <a:gd name="T72" fmla="*/ 6535738 w 4117"/>
                <a:gd name="T73" fmla="*/ 930275 h 58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117" h="586">
                  <a:moveTo>
                    <a:pt x="0" y="586"/>
                  </a:moveTo>
                  <a:lnTo>
                    <a:pt x="75" y="556"/>
                  </a:lnTo>
                  <a:lnTo>
                    <a:pt x="120" y="571"/>
                  </a:lnTo>
                  <a:lnTo>
                    <a:pt x="195" y="556"/>
                  </a:lnTo>
                  <a:lnTo>
                    <a:pt x="300" y="541"/>
                  </a:lnTo>
                  <a:lnTo>
                    <a:pt x="390" y="511"/>
                  </a:lnTo>
                  <a:lnTo>
                    <a:pt x="451" y="526"/>
                  </a:lnTo>
                  <a:lnTo>
                    <a:pt x="526" y="466"/>
                  </a:lnTo>
                  <a:lnTo>
                    <a:pt x="556" y="481"/>
                  </a:lnTo>
                  <a:lnTo>
                    <a:pt x="616" y="436"/>
                  </a:lnTo>
                  <a:lnTo>
                    <a:pt x="646" y="451"/>
                  </a:lnTo>
                  <a:lnTo>
                    <a:pt x="706" y="391"/>
                  </a:lnTo>
                  <a:lnTo>
                    <a:pt x="781" y="391"/>
                  </a:lnTo>
                  <a:lnTo>
                    <a:pt x="811" y="361"/>
                  </a:lnTo>
                  <a:lnTo>
                    <a:pt x="856" y="361"/>
                  </a:lnTo>
                  <a:lnTo>
                    <a:pt x="916" y="316"/>
                  </a:lnTo>
                  <a:lnTo>
                    <a:pt x="961" y="286"/>
                  </a:lnTo>
                  <a:lnTo>
                    <a:pt x="1007" y="301"/>
                  </a:lnTo>
                  <a:lnTo>
                    <a:pt x="1067" y="256"/>
                  </a:lnTo>
                  <a:lnTo>
                    <a:pt x="1202" y="226"/>
                  </a:lnTo>
                  <a:lnTo>
                    <a:pt x="1277" y="256"/>
                  </a:lnTo>
                  <a:lnTo>
                    <a:pt x="1367" y="196"/>
                  </a:lnTo>
                  <a:lnTo>
                    <a:pt x="1412" y="211"/>
                  </a:lnTo>
                  <a:lnTo>
                    <a:pt x="1442" y="166"/>
                  </a:lnTo>
                  <a:lnTo>
                    <a:pt x="1472" y="136"/>
                  </a:lnTo>
                  <a:lnTo>
                    <a:pt x="1502" y="181"/>
                  </a:lnTo>
                  <a:lnTo>
                    <a:pt x="1532" y="181"/>
                  </a:lnTo>
                  <a:lnTo>
                    <a:pt x="1563" y="151"/>
                  </a:lnTo>
                  <a:lnTo>
                    <a:pt x="1623" y="121"/>
                  </a:lnTo>
                  <a:lnTo>
                    <a:pt x="1683" y="106"/>
                  </a:lnTo>
                  <a:lnTo>
                    <a:pt x="1728" y="136"/>
                  </a:lnTo>
                  <a:lnTo>
                    <a:pt x="1803" y="106"/>
                  </a:lnTo>
                  <a:lnTo>
                    <a:pt x="1833" y="61"/>
                  </a:lnTo>
                  <a:lnTo>
                    <a:pt x="1863" y="61"/>
                  </a:lnTo>
                  <a:lnTo>
                    <a:pt x="1923" y="0"/>
                  </a:lnTo>
                  <a:lnTo>
                    <a:pt x="1983" y="16"/>
                  </a:lnTo>
                  <a:lnTo>
                    <a:pt x="2013" y="46"/>
                  </a:lnTo>
                  <a:lnTo>
                    <a:pt x="2073" y="0"/>
                  </a:lnTo>
                  <a:lnTo>
                    <a:pt x="2103" y="61"/>
                  </a:lnTo>
                  <a:lnTo>
                    <a:pt x="2164" y="76"/>
                  </a:lnTo>
                  <a:lnTo>
                    <a:pt x="2224" y="76"/>
                  </a:lnTo>
                  <a:lnTo>
                    <a:pt x="2239" y="106"/>
                  </a:lnTo>
                  <a:lnTo>
                    <a:pt x="2284" y="91"/>
                  </a:lnTo>
                  <a:lnTo>
                    <a:pt x="2374" y="136"/>
                  </a:lnTo>
                  <a:lnTo>
                    <a:pt x="2434" y="136"/>
                  </a:lnTo>
                  <a:lnTo>
                    <a:pt x="2464" y="151"/>
                  </a:lnTo>
                  <a:lnTo>
                    <a:pt x="2524" y="196"/>
                  </a:lnTo>
                  <a:lnTo>
                    <a:pt x="2554" y="151"/>
                  </a:lnTo>
                  <a:lnTo>
                    <a:pt x="2644" y="181"/>
                  </a:lnTo>
                  <a:lnTo>
                    <a:pt x="2689" y="256"/>
                  </a:lnTo>
                  <a:lnTo>
                    <a:pt x="2765" y="226"/>
                  </a:lnTo>
                  <a:lnTo>
                    <a:pt x="2825" y="286"/>
                  </a:lnTo>
                  <a:lnTo>
                    <a:pt x="2900" y="256"/>
                  </a:lnTo>
                  <a:lnTo>
                    <a:pt x="2945" y="256"/>
                  </a:lnTo>
                  <a:lnTo>
                    <a:pt x="2990" y="256"/>
                  </a:lnTo>
                  <a:lnTo>
                    <a:pt x="3110" y="286"/>
                  </a:lnTo>
                  <a:lnTo>
                    <a:pt x="3125" y="256"/>
                  </a:lnTo>
                  <a:lnTo>
                    <a:pt x="3185" y="256"/>
                  </a:lnTo>
                  <a:lnTo>
                    <a:pt x="3245" y="316"/>
                  </a:lnTo>
                  <a:lnTo>
                    <a:pt x="3306" y="316"/>
                  </a:lnTo>
                  <a:lnTo>
                    <a:pt x="3351" y="376"/>
                  </a:lnTo>
                  <a:lnTo>
                    <a:pt x="3411" y="331"/>
                  </a:lnTo>
                  <a:lnTo>
                    <a:pt x="3471" y="376"/>
                  </a:lnTo>
                  <a:lnTo>
                    <a:pt x="3546" y="406"/>
                  </a:lnTo>
                  <a:lnTo>
                    <a:pt x="3591" y="466"/>
                  </a:lnTo>
                  <a:lnTo>
                    <a:pt x="3666" y="421"/>
                  </a:lnTo>
                  <a:lnTo>
                    <a:pt x="3741" y="451"/>
                  </a:lnTo>
                  <a:lnTo>
                    <a:pt x="3771" y="496"/>
                  </a:lnTo>
                  <a:lnTo>
                    <a:pt x="3831" y="541"/>
                  </a:lnTo>
                  <a:lnTo>
                    <a:pt x="3907" y="511"/>
                  </a:lnTo>
                  <a:lnTo>
                    <a:pt x="3937" y="541"/>
                  </a:lnTo>
                  <a:lnTo>
                    <a:pt x="3997" y="526"/>
                  </a:lnTo>
                  <a:lnTo>
                    <a:pt x="4087" y="571"/>
                  </a:lnTo>
                  <a:lnTo>
                    <a:pt x="4117" y="586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FFC000">
                <a:alpha val="10000"/>
              </a:srgbClr>
            </a:solidFill>
            <a:ln w="19050" cap="flat" cmpd="sng">
              <a:solidFill>
                <a:schemeClr val="accent1">
                  <a:lumMod val="75000"/>
                </a:schemeClr>
              </a:solidFill>
              <a:prstDash val="sysDot"/>
              <a:round/>
              <a:headEnd type="none" w="sm" len="lg"/>
              <a:tailEnd type="none" w="sm" len="lg"/>
            </a:ln>
            <a:effectLst/>
            <a:extLst/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sp>
          <p:nvSpPr>
            <p:cNvPr id="26" name="Freeform 5"/>
            <p:cNvSpPr>
              <a:spLocks/>
            </p:cNvSpPr>
            <p:nvPr/>
          </p:nvSpPr>
          <p:spPr bwMode="auto">
            <a:xfrm>
              <a:off x="4521970" y="1268760"/>
              <a:ext cx="3194941" cy="1151309"/>
            </a:xfrm>
            <a:custGeom>
              <a:avLst/>
              <a:gdLst>
                <a:gd name="T0" fmla="*/ 119063 w 4117"/>
                <a:gd name="T1" fmla="*/ 882650 h 586"/>
                <a:gd name="T2" fmla="*/ 309563 w 4117"/>
                <a:gd name="T3" fmla="*/ 882650 h 586"/>
                <a:gd name="T4" fmla="*/ 619125 w 4117"/>
                <a:gd name="T5" fmla="*/ 811213 h 586"/>
                <a:gd name="T6" fmla="*/ 835025 w 4117"/>
                <a:gd name="T7" fmla="*/ 739775 h 586"/>
                <a:gd name="T8" fmla="*/ 977900 w 4117"/>
                <a:gd name="T9" fmla="*/ 692150 h 586"/>
                <a:gd name="T10" fmla="*/ 1120775 w 4117"/>
                <a:gd name="T11" fmla="*/ 620713 h 586"/>
                <a:gd name="T12" fmla="*/ 1287463 w 4117"/>
                <a:gd name="T13" fmla="*/ 573088 h 586"/>
                <a:gd name="T14" fmla="*/ 1454150 w 4117"/>
                <a:gd name="T15" fmla="*/ 501650 h 586"/>
                <a:gd name="T16" fmla="*/ 1598613 w 4117"/>
                <a:gd name="T17" fmla="*/ 477838 h 586"/>
                <a:gd name="T18" fmla="*/ 1908175 w 4117"/>
                <a:gd name="T19" fmla="*/ 358775 h 586"/>
                <a:gd name="T20" fmla="*/ 2170113 w 4117"/>
                <a:gd name="T21" fmla="*/ 311150 h 586"/>
                <a:gd name="T22" fmla="*/ 2289175 w 4117"/>
                <a:gd name="T23" fmla="*/ 263525 h 586"/>
                <a:gd name="T24" fmla="*/ 2384425 w 4117"/>
                <a:gd name="T25" fmla="*/ 287338 h 586"/>
                <a:gd name="T26" fmla="*/ 2481263 w 4117"/>
                <a:gd name="T27" fmla="*/ 239713 h 586"/>
                <a:gd name="T28" fmla="*/ 2671763 w 4117"/>
                <a:gd name="T29" fmla="*/ 168275 h 586"/>
                <a:gd name="T30" fmla="*/ 2862263 w 4117"/>
                <a:gd name="T31" fmla="*/ 168275 h 586"/>
                <a:gd name="T32" fmla="*/ 2957513 w 4117"/>
                <a:gd name="T33" fmla="*/ 96838 h 586"/>
                <a:gd name="T34" fmla="*/ 3148013 w 4117"/>
                <a:gd name="T35" fmla="*/ 25400 h 586"/>
                <a:gd name="T36" fmla="*/ 3290888 w 4117"/>
                <a:gd name="T37" fmla="*/ 0 h 586"/>
                <a:gd name="T38" fmla="*/ 3435350 w 4117"/>
                <a:gd name="T39" fmla="*/ 120650 h 586"/>
                <a:gd name="T40" fmla="*/ 3554413 w 4117"/>
                <a:gd name="T41" fmla="*/ 168275 h 586"/>
                <a:gd name="T42" fmla="*/ 3768725 w 4117"/>
                <a:gd name="T43" fmla="*/ 215900 h 586"/>
                <a:gd name="T44" fmla="*/ 3911600 w 4117"/>
                <a:gd name="T45" fmla="*/ 239713 h 586"/>
                <a:gd name="T46" fmla="*/ 4054475 w 4117"/>
                <a:gd name="T47" fmla="*/ 239713 h 586"/>
                <a:gd name="T48" fmla="*/ 4268788 w 4117"/>
                <a:gd name="T49" fmla="*/ 406400 h 586"/>
                <a:gd name="T50" fmla="*/ 4484688 w 4117"/>
                <a:gd name="T51" fmla="*/ 454025 h 586"/>
                <a:gd name="T52" fmla="*/ 4675188 w 4117"/>
                <a:gd name="T53" fmla="*/ 406400 h 586"/>
                <a:gd name="T54" fmla="*/ 4937125 w 4117"/>
                <a:gd name="T55" fmla="*/ 454025 h 586"/>
                <a:gd name="T56" fmla="*/ 5056188 w 4117"/>
                <a:gd name="T57" fmla="*/ 406400 h 586"/>
                <a:gd name="T58" fmla="*/ 5248275 w 4117"/>
                <a:gd name="T59" fmla="*/ 501650 h 586"/>
                <a:gd name="T60" fmla="*/ 5414963 w 4117"/>
                <a:gd name="T61" fmla="*/ 525463 h 586"/>
                <a:gd name="T62" fmla="*/ 5629275 w 4117"/>
                <a:gd name="T63" fmla="*/ 644525 h 586"/>
                <a:gd name="T64" fmla="*/ 5819775 w 4117"/>
                <a:gd name="T65" fmla="*/ 668338 h 586"/>
                <a:gd name="T66" fmla="*/ 5986463 w 4117"/>
                <a:gd name="T67" fmla="*/ 787400 h 586"/>
                <a:gd name="T68" fmla="*/ 6202363 w 4117"/>
                <a:gd name="T69" fmla="*/ 811213 h 586"/>
                <a:gd name="T70" fmla="*/ 6345238 w 4117"/>
                <a:gd name="T71" fmla="*/ 835025 h 586"/>
                <a:gd name="T72" fmla="*/ 6535738 w 4117"/>
                <a:gd name="T73" fmla="*/ 930275 h 58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548 w 10000"/>
                <a:gd name="connsiteY42" fmla="*/ 1553 h 10000"/>
                <a:gd name="connsiteX43" fmla="*/ 5766 w 10000"/>
                <a:gd name="connsiteY43" fmla="*/ 2321 h 10000"/>
                <a:gd name="connsiteX44" fmla="*/ 5912 w 10000"/>
                <a:gd name="connsiteY44" fmla="*/ 2321 h 10000"/>
                <a:gd name="connsiteX45" fmla="*/ 5985 w 10000"/>
                <a:gd name="connsiteY45" fmla="*/ 2577 h 10000"/>
                <a:gd name="connsiteX46" fmla="*/ 6131 w 10000"/>
                <a:gd name="connsiteY46" fmla="*/ 3345 h 10000"/>
                <a:gd name="connsiteX47" fmla="*/ 6204 w 10000"/>
                <a:gd name="connsiteY47" fmla="*/ 2577 h 10000"/>
                <a:gd name="connsiteX48" fmla="*/ 6422 w 10000"/>
                <a:gd name="connsiteY48" fmla="*/ 3089 h 10000"/>
                <a:gd name="connsiteX49" fmla="*/ 6531 w 10000"/>
                <a:gd name="connsiteY49" fmla="*/ 4369 h 10000"/>
                <a:gd name="connsiteX50" fmla="*/ 6716 w 10000"/>
                <a:gd name="connsiteY50" fmla="*/ 3857 h 10000"/>
                <a:gd name="connsiteX51" fmla="*/ 6862 w 10000"/>
                <a:gd name="connsiteY51" fmla="*/ 4881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548 w 10000"/>
                <a:gd name="connsiteY42" fmla="*/ 1553 h 10000"/>
                <a:gd name="connsiteX43" fmla="*/ 5766 w 10000"/>
                <a:gd name="connsiteY43" fmla="*/ 2321 h 10000"/>
                <a:gd name="connsiteX44" fmla="*/ 6270 w 10000"/>
                <a:gd name="connsiteY44" fmla="*/ 1439 h 10000"/>
                <a:gd name="connsiteX45" fmla="*/ 5985 w 10000"/>
                <a:gd name="connsiteY45" fmla="*/ 2577 h 10000"/>
                <a:gd name="connsiteX46" fmla="*/ 6131 w 10000"/>
                <a:gd name="connsiteY46" fmla="*/ 3345 h 10000"/>
                <a:gd name="connsiteX47" fmla="*/ 6204 w 10000"/>
                <a:gd name="connsiteY47" fmla="*/ 2577 h 10000"/>
                <a:gd name="connsiteX48" fmla="*/ 6422 w 10000"/>
                <a:gd name="connsiteY48" fmla="*/ 3089 h 10000"/>
                <a:gd name="connsiteX49" fmla="*/ 6531 w 10000"/>
                <a:gd name="connsiteY49" fmla="*/ 4369 h 10000"/>
                <a:gd name="connsiteX50" fmla="*/ 6716 w 10000"/>
                <a:gd name="connsiteY50" fmla="*/ 3857 h 10000"/>
                <a:gd name="connsiteX51" fmla="*/ 6862 w 10000"/>
                <a:gd name="connsiteY51" fmla="*/ 4881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548 w 10000"/>
                <a:gd name="connsiteY42" fmla="*/ 1553 h 10000"/>
                <a:gd name="connsiteX43" fmla="*/ 5766 w 10000"/>
                <a:gd name="connsiteY43" fmla="*/ 2321 h 10000"/>
                <a:gd name="connsiteX44" fmla="*/ 6270 w 10000"/>
                <a:gd name="connsiteY44" fmla="*/ 1439 h 10000"/>
                <a:gd name="connsiteX45" fmla="*/ 6164 w 10000"/>
                <a:gd name="connsiteY45" fmla="*/ 1971 h 10000"/>
                <a:gd name="connsiteX46" fmla="*/ 6131 w 10000"/>
                <a:gd name="connsiteY46" fmla="*/ 3345 h 10000"/>
                <a:gd name="connsiteX47" fmla="*/ 6204 w 10000"/>
                <a:gd name="connsiteY47" fmla="*/ 2577 h 10000"/>
                <a:gd name="connsiteX48" fmla="*/ 6422 w 10000"/>
                <a:gd name="connsiteY48" fmla="*/ 3089 h 10000"/>
                <a:gd name="connsiteX49" fmla="*/ 6531 w 10000"/>
                <a:gd name="connsiteY49" fmla="*/ 4369 h 10000"/>
                <a:gd name="connsiteX50" fmla="*/ 6716 w 10000"/>
                <a:gd name="connsiteY50" fmla="*/ 3857 h 10000"/>
                <a:gd name="connsiteX51" fmla="*/ 6862 w 10000"/>
                <a:gd name="connsiteY51" fmla="*/ 4881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548 w 10000"/>
                <a:gd name="connsiteY42" fmla="*/ 1553 h 10000"/>
                <a:gd name="connsiteX43" fmla="*/ 5766 w 10000"/>
                <a:gd name="connsiteY43" fmla="*/ 2321 h 10000"/>
                <a:gd name="connsiteX44" fmla="*/ 6270 w 10000"/>
                <a:gd name="connsiteY44" fmla="*/ 1439 h 10000"/>
                <a:gd name="connsiteX45" fmla="*/ 6164 w 10000"/>
                <a:gd name="connsiteY45" fmla="*/ 1971 h 10000"/>
                <a:gd name="connsiteX46" fmla="*/ 6210 w 10000"/>
                <a:gd name="connsiteY46" fmla="*/ 2794 h 10000"/>
                <a:gd name="connsiteX47" fmla="*/ 6204 w 10000"/>
                <a:gd name="connsiteY47" fmla="*/ 2577 h 10000"/>
                <a:gd name="connsiteX48" fmla="*/ 6422 w 10000"/>
                <a:gd name="connsiteY48" fmla="*/ 3089 h 10000"/>
                <a:gd name="connsiteX49" fmla="*/ 6531 w 10000"/>
                <a:gd name="connsiteY49" fmla="*/ 4369 h 10000"/>
                <a:gd name="connsiteX50" fmla="*/ 6716 w 10000"/>
                <a:gd name="connsiteY50" fmla="*/ 3857 h 10000"/>
                <a:gd name="connsiteX51" fmla="*/ 6862 w 10000"/>
                <a:gd name="connsiteY51" fmla="*/ 4881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548 w 10000"/>
                <a:gd name="connsiteY42" fmla="*/ 1553 h 10000"/>
                <a:gd name="connsiteX43" fmla="*/ 5766 w 10000"/>
                <a:gd name="connsiteY43" fmla="*/ 2321 h 10000"/>
                <a:gd name="connsiteX44" fmla="*/ 6270 w 10000"/>
                <a:gd name="connsiteY44" fmla="*/ 1439 h 10000"/>
                <a:gd name="connsiteX45" fmla="*/ 6164 w 10000"/>
                <a:gd name="connsiteY45" fmla="*/ 1971 h 10000"/>
                <a:gd name="connsiteX46" fmla="*/ 6349 w 10000"/>
                <a:gd name="connsiteY46" fmla="*/ 2684 h 10000"/>
                <a:gd name="connsiteX47" fmla="*/ 6204 w 10000"/>
                <a:gd name="connsiteY47" fmla="*/ 2577 h 10000"/>
                <a:gd name="connsiteX48" fmla="*/ 6422 w 10000"/>
                <a:gd name="connsiteY48" fmla="*/ 3089 h 10000"/>
                <a:gd name="connsiteX49" fmla="*/ 6531 w 10000"/>
                <a:gd name="connsiteY49" fmla="*/ 4369 h 10000"/>
                <a:gd name="connsiteX50" fmla="*/ 6716 w 10000"/>
                <a:gd name="connsiteY50" fmla="*/ 3857 h 10000"/>
                <a:gd name="connsiteX51" fmla="*/ 6862 w 10000"/>
                <a:gd name="connsiteY51" fmla="*/ 4881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548 w 10000"/>
                <a:gd name="connsiteY42" fmla="*/ 1553 h 10000"/>
                <a:gd name="connsiteX43" fmla="*/ 5766 w 10000"/>
                <a:gd name="connsiteY43" fmla="*/ 2321 h 10000"/>
                <a:gd name="connsiteX44" fmla="*/ 6270 w 10000"/>
                <a:gd name="connsiteY44" fmla="*/ 1439 h 10000"/>
                <a:gd name="connsiteX45" fmla="*/ 6164 w 10000"/>
                <a:gd name="connsiteY45" fmla="*/ 1971 h 10000"/>
                <a:gd name="connsiteX46" fmla="*/ 6349 w 10000"/>
                <a:gd name="connsiteY46" fmla="*/ 2684 h 10000"/>
                <a:gd name="connsiteX47" fmla="*/ 6204 w 10000"/>
                <a:gd name="connsiteY47" fmla="*/ 2577 h 10000"/>
                <a:gd name="connsiteX48" fmla="*/ 6422 w 10000"/>
                <a:gd name="connsiteY48" fmla="*/ 3089 h 10000"/>
                <a:gd name="connsiteX49" fmla="*/ 6571 w 10000"/>
                <a:gd name="connsiteY49" fmla="*/ 4038 h 10000"/>
                <a:gd name="connsiteX50" fmla="*/ 6716 w 10000"/>
                <a:gd name="connsiteY50" fmla="*/ 3857 h 10000"/>
                <a:gd name="connsiteX51" fmla="*/ 6862 w 10000"/>
                <a:gd name="connsiteY51" fmla="*/ 4881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548 w 10000"/>
                <a:gd name="connsiteY42" fmla="*/ 1553 h 10000"/>
                <a:gd name="connsiteX43" fmla="*/ 5766 w 10000"/>
                <a:gd name="connsiteY43" fmla="*/ 2321 h 10000"/>
                <a:gd name="connsiteX44" fmla="*/ 6270 w 10000"/>
                <a:gd name="connsiteY44" fmla="*/ 1439 h 10000"/>
                <a:gd name="connsiteX45" fmla="*/ 6164 w 10000"/>
                <a:gd name="connsiteY45" fmla="*/ 1971 h 10000"/>
                <a:gd name="connsiteX46" fmla="*/ 6349 w 10000"/>
                <a:gd name="connsiteY46" fmla="*/ 2684 h 10000"/>
                <a:gd name="connsiteX47" fmla="*/ 6204 w 10000"/>
                <a:gd name="connsiteY47" fmla="*/ 2577 h 10000"/>
                <a:gd name="connsiteX48" fmla="*/ 6422 w 10000"/>
                <a:gd name="connsiteY48" fmla="*/ 3089 h 10000"/>
                <a:gd name="connsiteX49" fmla="*/ 6571 w 10000"/>
                <a:gd name="connsiteY49" fmla="*/ 4038 h 10000"/>
                <a:gd name="connsiteX50" fmla="*/ 6716 w 10000"/>
                <a:gd name="connsiteY50" fmla="*/ 3857 h 10000"/>
                <a:gd name="connsiteX51" fmla="*/ 6902 w 10000"/>
                <a:gd name="connsiteY51" fmla="*/ 4605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766 w 10000"/>
                <a:gd name="connsiteY43" fmla="*/ 2321 h 10000"/>
                <a:gd name="connsiteX44" fmla="*/ 6270 w 10000"/>
                <a:gd name="connsiteY44" fmla="*/ 1439 h 10000"/>
                <a:gd name="connsiteX45" fmla="*/ 6164 w 10000"/>
                <a:gd name="connsiteY45" fmla="*/ 1971 h 10000"/>
                <a:gd name="connsiteX46" fmla="*/ 6349 w 10000"/>
                <a:gd name="connsiteY46" fmla="*/ 2684 h 10000"/>
                <a:gd name="connsiteX47" fmla="*/ 6204 w 10000"/>
                <a:gd name="connsiteY47" fmla="*/ 2577 h 10000"/>
                <a:gd name="connsiteX48" fmla="*/ 6422 w 10000"/>
                <a:gd name="connsiteY48" fmla="*/ 3089 h 10000"/>
                <a:gd name="connsiteX49" fmla="*/ 6571 w 10000"/>
                <a:gd name="connsiteY49" fmla="*/ 4038 h 10000"/>
                <a:gd name="connsiteX50" fmla="*/ 6716 w 10000"/>
                <a:gd name="connsiteY50" fmla="*/ 3857 h 10000"/>
                <a:gd name="connsiteX51" fmla="*/ 6902 w 10000"/>
                <a:gd name="connsiteY51" fmla="*/ 4605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766 w 10000"/>
                <a:gd name="connsiteY43" fmla="*/ 2321 h 10000"/>
                <a:gd name="connsiteX44" fmla="*/ 6330 w 10000"/>
                <a:gd name="connsiteY44" fmla="*/ 6 h 10000"/>
                <a:gd name="connsiteX45" fmla="*/ 6164 w 10000"/>
                <a:gd name="connsiteY45" fmla="*/ 1971 h 10000"/>
                <a:gd name="connsiteX46" fmla="*/ 6349 w 10000"/>
                <a:gd name="connsiteY46" fmla="*/ 2684 h 10000"/>
                <a:gd name="connsiteX47" fmla="*/ 6204 w 10000"/>
                <a:gd name="connsiteY47" fmla="*/ 2577 h 10000"/>
                <a:gd name="connsiteX48" fmla="*/ 6422 w 10000"/>
                <a:gd name="connsiteY48" fmla="*/ 3089 h 10000"/>
                <a:gd name="connsiteX49" fmla="*/ 6571 w 10000"/>
                <a:gd name="connsiteY49" fmla="*/ 4038 h 10000"/>
                <a:gd name="connsiteX50" fmla="*/ 6716 w 10000"/>
                <a:gd name="connsiteY50" fmla="*/ 3857 h 10000"/>
                <a:gd name="connsiteX51" fmla="*/ 6902 w 10000"/>
                <a:gd name="connsiteY51" fmla="*/ 4605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766 w 10000"/>
                <a:gd name="connsiteY43" fmla="*/ 2321 h 10000"/>
                <a:gd name="connsiteX44" fmla="*/ 6330 w 10000"/>
                <a:gd name="connsiteY44" fmla="*/ 6 h 10000"/>
                <a:gd name="connsiteX45" fmla="*/ 6422 w 10000"/>
                <a:gd name="connsiteY45" fmla="*/ 1089 h 10000"/>
                <a:gd name="connsiteX46" fmla="*/ 6349 w 10000"/>
                <a:gd name="connsiteY46" fmla="*/ 2684 h 10000"/>
                <a:gd name="connsiteX47" fmla="*/ 6204 w 10000"/>
                <a:gd name="connsiteY47" fmla="*/ 2577 h 10000"/>
                <a:gd name="connsiteX48" fmla="*/ 6422 w 10000"/>
                <a:gd name="connsiteY48" fmla="*/ 3089 h 10000"/>
                <a:gd name="connsiteX49" fmla="*/ 6571 w 10000"/>
                <a:gd name="connsiteY49" fmla="*/ 4038 h 10000"/>
                <a:gd name="connsiteX50" fmla="*/ 6716 w 10000"/>
                <a:gd name="connsiteY50" fmla="*/ 3857 h 10000"/>
                <a:gd name="connsiteX51" fmla="*/ 6902 w 10000"/>
                <a:gd name="connsiteY51" fmla="*/ 4605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766 w 10000"/>
                <a:gd name="connsiteY43" fmla="*/ 2321 h 10000"/>
                <a:gd name="connsiteX44" fmla="*/ 6330 w 10000"/>
                <a:gd name="connsiteY44" fmla="*/ 6 h 10000"/>
                <a:gd name="connsiteX45" fmla="*/ 6422 w 10000"/>
                <a:gd name="connsiteY45" fmla="*/ 1089 h 10000"/>
                <a:gd name="connsiteX46" fmla="*/ 6687 w 10000"/>
                <a:gd name="connsiteY46" fmla="*/ 2464 h 10000"/>
                <a:gd name="connsiteX47" fmla="*/ 6204 w 10000"/>
                <a:gd name="connsiteY47" fmla="*/ 2577 h 10000"/>
                <a:gd name="connsiteX48" fmla="*/ 6422 w 10000"/>
                <a:gd name="connsiteY48" fmla="*/ 3089 h 10000"/>
                <a:gd name="connsiteX49" fmla="*/ 6571 w 10000"/>
                <a:gd name="connsiteY49" fmla="*/ 4038 h 10000"/>
                <a:gd name="connsiteX50" fmla="*/ 6716 w 10000"/>
                <a:gd name="connsiteY50" fmla="*/ 3857 h 10000"/>
                <a:gd name="connsiteX51" fmla="*/ 6902 w 10000"/>
                <a:gd name="connsiteY51" fmla="*/ 4605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766 w 10000"/>
                <a:gd name="connsiteY43" fmla="*/ 2321 h 10000"/>
                <a:gd name="connsiteX44" fmla="*/ 6330 w 10000"/>
                <a:gd name="connsiteY44" fmla="*/ 6 h 10000"/>
                <a:gd name="connsiteX45" fmla="*/ 6422 w 10000"/>
                <a:gd name="connsiteY45" fmla="*/ 1089 h 10000"/>
                <a:gd name="connsiteX46" fmla="*/ 6687 w 10000"/>
                <a:gd name="connsiteY46" fmla="*/ 2464 h 10000"/>
                <a:gd name="connsiteX47" fmla="*/ 6204 w 10000"/>
                <a:gd name="connsiteY47" fmla="*/ 2577 h 10000"/>
                <a:gd name="connsiteX48" fmla="*/ 6820 w 10000"/>
                <a:gd name="connsiteY48" fmla="*/ 3199 h 10000"/>
                <a:gd name="connsiteX49" fmla="*/ 6571 w 10000"/>
                <a:gd name="connsiteY49" fmla="*/ 4038 h 10000"/>
                <a:gd name="connsiteX50" fmla="*/ 6716 w 10000"/>
                <a:gd name="connsiteY50" fmla="*/ 3857 h 10000"/>
                <a:gd name="connsiteX51" fmla="*/ 6902 w 10000"/>
                <a:gd name="connsiteY51" fmla="*/ 4605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766 w 10000"/>
                <a:gd name="connsiteY43" fmla="*/ 2321 h 10000"/>
                <a:gd name="connsiteX44" fmla="*/ 6330 w 10000"/>
                <a:gd name="connsiteY44" fmla="*/ 6 h 10000"/>
                <a:gd name="connsiteX45" fmla="*/ 6422 w 10000"/>
                <a:gd name="connsiteY45" fmla="*/ 1089 h 10000"/>
                <a:gd name="connsiteX46" fmla="*/ 6687 w 10000"/>
                <a:gd name="connsiteY46" fmla="*/ 2464 h 10000"/>
                <a:gd name="connsiteX47" fmla="*/ 6482 w 10000"/>
                <a:gd name="connsiteY47" fmla="*/ 2467 h 10000"/>
                <a:gd name="connsiteX48" fmla="*/ 6820 w 10000"/>
                <a:gd name="connsiteY48" fmla="*/ 3199 h 10000"/>
                <a:gd name="connsiteX49" fmla="*/ 6571 w 10000"/>
                <a:gd name="connsiteY49" fmla="*/ 4038 h 10000"/>
                <a:gd name="connsiteX50" fmla="*/ 6716 w 10000"/>
                <a:gd name="connsiteY50" fmla="*/ 3857 h 10000"/>
                <a:gd name="connsiteX51" fmla="*/ 6902 w 10000"/>
                <a:gd name="connsiteY51" fmla="*/ 4605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422 w 10000"/>
                <a:gd name="connsiteY45" fmla="*/ 1089 h 10000"/>
                <a:gd name="connsiteX46" fmla="*/ 6687 w 10000"/>
                <a:gd name="connsiteY46" fmla="*/ 2464 h 10000"/>
                <a:gd name="connsiteX47" fmla="*/ 6482 w 10000"/>
                <a:gd name="connsiteY47" fmla="*/ 2467 h 10000"/>
                <a:gd name="connsiteX48" fmla="*/ 6820 w 10000"/>
                <a:gd name="connsiteY48" fmla="*/ 3199 h 10000"/>
                <a:gd name="connsiteX49" fmla="*/ 6571 w 10000"/>
                <a:gd name="connsiteY49" fmla="*/ 4038 h 10000"/>
                <a:gd name="connsiteX50" fmla="*/ 6716 w 10000"/>
                <a:gd name="connsiteY50" fmla="*/ 3857 h 10000"/>
                <a:gd name="connsiteX51" fmla="*/ 6902 w 10000"/>
                <a:gd name="connsiteY51" fmla="*/ 4605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422 w 10000"/>
                <a:gd name="connsiteY45" fmla="*/ 1089 h 10000"/>
                <a:gd name="connsiteX46" fmla="*/ 6687 w 10000"/>
                <a:gd name="connsiteY46" fmla="*/ 2464 h 10000"/>
                <a:gd name="connsiteX47" fmla="*/ 6482 w 10000"/>
                <a:gd name="connsiteY47" fmla="*/ 2467 h 10000"/>
                <a:gd name="connsiteX48" fmla="*/ 6820 w 10000"/>
                <a:gd name="connsiteY48" fmla="*/ 3199 h 10000"/>
                <a:gd name="connsiteX49" fmla="*/ 6571 w 10000"/>
                <a:gd name="connsiteY49" fmla="*/ 4038 h 10000"/>
                <a:gd name="connsiteX50" fmla="*/ 6895 w 10000"/>
                <a:gd name="connsiteY50" fmla="*/ 3802 h 10000"/>
                <a:gd name="connsiteX51" fmla="*/ 6902 w 10000"/>
                <a:gd name="connsiteY51" fmla="*/ 4605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422 w 10000"/>
                <a:gd name="connsiteY45" fmla="*/ 1089 h 10000"/>
                <a:gd name="connsiteX46" fmla="*/ 6687 w 10000"/>
                <a:gd name="connsiteY46" fmla="*/ 2464 h 10000"/>
                <a:gd name="connsiteX47" fmla="*/ 6482 w 10000"/>
                <a:gd name="connsiteY47" fmla="*/ 2467 h 10000"/>
                <a:gd name="connsiteX48" fmla="*/ 6820 w 10000"/>
                <a:gd name="connsiteY48" fmla="*/ 3199 h 10000"/>
                <a:gd name="connsiteX49" fmla="*/ 6909 w 10000"/>
                <a:gd name="connsiteY49" fmla="*/ 3928 h 10000"/>
                <a:gd name="connsiteX50" fmla="*/ 6895 w 10000"/>
                <a:gd name="connsiteY50" fmla="*/ 3802 h 10000"/>
                <a:gd name="connsiteX51" fmla="*/ 6902 w 10000"/>
                <a:gd name="connsiteY51" fmla="*/ 4605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422 w 10000"/>
                <a:gd name="connsiteY45" fmla="*/ 1089 h 10000"/>
                <a:gd name="connsiteX46" fmla="*/ 6687 w 10000"/>
                <a:gd name="connsiteY46" fmla="*/ 2464 h 10000"/>
                <a:gd name="connsiteX47" fmla="*/ 6482 w 10000"/>
                <a:gd name="connsiteY47" fmla="*/ 2467 h 10000"/>
                <a:gd name="connsiteX48" fmla="*/ 6820 w 10000"/>
                <a:gd name="connsiteY48" fmla="*/ 3199 h 10000"/>
                <a:gd name="connsiteX49" fmla="*/ 6909 w 10000"/>
                <a:gd name="connsiteY49" fmla="*/ 3928 h 10000"/>
                <a:gd name="connsiteX50" fmla="*/ 6895 w 10000"/>
                <a:gd name="connsiteY50" fmla="*/ 3802 h 10000"/>
                <a:gd name="connsiteX51" fmla="*/ 6902 w 10000"/>
                <a:gd name="connsiteY51" fmla="*/ 4605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422 w 10000"/>
                <a:gd name="connsiteY45" fmla="*/ 1089 h 10000"/>
                <a:gd name="connsiteX46" fmla="*/ 6687 w 10000"/>
                <a:gd name="connsiteY46" fmla="*/ 2464 h 10000"/>
                <a:gd name="connsiteX47" fmla="*/ 6482 w 10000"/>
                <a:gd name="connsiteY47" fmla="*/ 2467 h 10000"/>
                <a:gd name="connsiteX48" fmla="*/ 6820 w 10000"/>
                <a:gd name="connsiteY48" fmla="*/ 3199 h 10000"/>
                <a:gd name="connsiteX49" fmla="*/ 6909 w 10000"/>
                <a:gd name="connsiteY49" fmla="*/ 3928 h 10000"/>
                <a:gd name="connsiteX50" fmla="*/ 6895 w 10000"/>
                <a:gd name="connsiteY50" fmla="*/ 3802 h 10000"/>
                <a:gd name="connsiteX51" fmla="*/ 7101 w 10000"/>
                <a:gd name="connsiteY51" fmla="*/ 4274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422 w 10000"/>
                <a:gd name="connsiteY45" fmla="*/ 1089 h 10000"/>
                <a:gd name="connsiteX46" fmla="*/ 6687 w 10000"/>
                <a:gd name="connsiteY46" fmla="*/ 2464 h 10000"/>
                <a:gd name="connsiteX47" fmla="*/ 6482 w 10000"/>
                <a:gd name="connsiteY47" fmla="*/ 2467 h 10000"/>
                <a:gd name="connsiteX48" fmla="*/ 6820 w 10000"/>
                <a:gd name="connsiteY48" fmla="*/ 3199 h 10000"/>
                <a:gd name="connsiteX49" fmla="*/ 6909 w 10000"/>
                <a:gd name="connsiteY49" fmla="*/ 3928 h 10000"/>
                <a:gd name="connsiteX50" fmla="*/ 6895 w 10000"/>
                <a:gd name="connsiteY50" fmla="*/ 3802 h 10000"/>
                <a:gd name="connsiteX51" fmla="*/ 7101 w 10000"/>
                <a:gd name="connsiteY51" fmla="*/ 4274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422 w 10000"/>
                <a:gd name="connsiteY45" fmla="*/ 1089 h 10000"/>
                <a:gd name="connsiteX46" fmla="*/ 6687 w 10000"/>
                <a:gd name="connsiteY46" fmla="*/ 2464 h 10000"/>
                <a:gd name="connsiteX47" fmla="*/ 6482 w 10000"/>
                <a:gd name="connsiteY47" fmla="*/ 2467 h 10000"/>
                <a:gd name="connsiteX48" fmla="*/ 6820 w 10000"/>
                <a:gd name="connsiteY48" fmla="*/ 3199 h 10000"/>
                <a:gd name="connsiteX49" fmla="*/ 6909 w 10000"/>
                <a:gd name="connsiteY49" fmla="*/ 3928 h 10000"/>
                <a:gd name="connsiteX50" fmla="*/ 6895 w 10000"/>
                <a:gd name="connsiteY50" fmla="*/ 3802 h 10000"/>
                <a:gd name="connsiteX51" fmla="*/ 7101 w 10000"/>
                <a:gd name="connsiteY51" fmla="*/ 4274 h 10000"/>
                <a:gd name="connsiteX52" fmla="*/ 7044 w 10000"/>
                <a:gd name="connsiteY52" fmla="*/ 4369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422 w 10000"/>
                <a:gd name="connsiteY45" fmla="*/ 1089 h 10000"/>
                <a:gd name="connsiteX46" fmla="*/ 6687 w 10000"/>
                <a:gd name="connsiteY46" fmla="*/ 2464 h 10000"/>
                <a:gd name="connsiteX47" fmla="*/ 6482 w 10000"/>
                <a:gd name="connsiteY47" fmla="*/ 2467 h 10000"/>
                <a:gd name="connsiteX48" fmla="*/ 6820 w 10000"/>
                <a:gd name="connsiteY48" fmla="*/ 3199 h 10000"/>
                <a:gd name="connsiteX49" fmla="*/ 6909 w 10000"/>
                <a:gd name="connsiteY49" fmla="*/ 3928 h 10000"/>
                <a:gd name="connsiteX50" fmla="*/ 6895 w 10000"/>
                <a:gd name="connsiteY50" fmla="*/ 380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422 w 10000"/>
                <a:gd name="connsiteY45" fmla="*/ 1089 h 10000"/>
                <a:gd name="connsiteX46" fmla="*/ 6687 w 10000"/>
                <a:gd name="connsiteY46" fmla="*/ 2464 h 10000"/>
                <a:gd name="connsiteX47" fmla="*/ 6482 w 10000"/>
                <a:gd name="connsiteY47" fmla="*/ 2467 h 10000"/>
                <a:gd name="connsiteX48" fmla="*/ 6820 w 10000"/>
                <a:gd name="connsiteY48" fmla="*/ 3199 h 10000"/>
                <a:gd name="connsiteX49" fmla="*/ 6909 w 10000"/>
                <a:gd name="connsiteY49" fmla="*/ 3928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422 w 10000"/>
                <a:gd name="connsiteY45" fmla="*/ 1089 h 10000"/>
                <a:gd name="connsiteX46" fmla="*/ 6687 w 10000"/>
                <a:gd name="connsiteY46" fmla="*/ 2464 h 10000"/>
                <a:gd name="connsiteX47" fmla="*/ 6482 w 10000"/>
                <a:gd name="connsiteY47" fmla="*/ 2467 h 10000"/>
                <a:gd name="connsiteX48" fmla="*/ 6820 w 10000"/>
                <a:gd name="connsiteY48" fmla="*/ 3199 h 10000"/>
                <a:gd name="connsiteX49" fmla="*/ 6989 w 10000"/>
                <a:gd name="connsiteY49" fmla="*/ 3652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521 w 10000"/>
                <a:gd name="connsiteY45" fmla="*/ 1034 h 10000"/>
                <a:gd name="connsiteX46" fmla="*/ 6687 w 10000"/>
                <a:gd name="connsiteY46" fmla="*/ 2464 h 10000"/>
                <a:gd name="connsiteX47" fmla="*/ 6482 w 10000"/>
                <a:gd name="connsiteY47" fmla="*/ 2467 h 10000"/>
                <a:gd name="connsiteX48" fmla="*/ 6820 w 10000"/>
                <a:gd name="connsiteY48" fmla="*/ 3199 h 10000"/>
                <a:gd name="connsiteX49" fmla="*/ 6989 w 10000"/>
                <a:gd name="connsiteY49" fmla="*/ 3652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491 w 10000"/>
                <a:gd name="connsiteY45" fmla="*/ 1310 h 10000"/>
                <a:gd name="connsiteX46" fmla="*/ 6687 w 10000"/>
                <a:gd name="connsiteY46" fmla="*/ 2464 h 10000"/>
                <a:gd name="connsiteX47" fmla="*/ 6482 w 10000"/>
                <a:gd name="connsiteY47" fmla="*/ 2467 h 10000"/>
                <a:gd name="connsiteX48" fmla="*/ 6820 w 10000"/>
                <a:gd name="connsiteY48" fmla="*/ 3199 h 10000"/>
                <a:gd name="connsiteX49" fmla="*/ 6989 w 10000"/>
                <a:gd name="connsiteY49" fmla="*/ 3652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491 w 10000"/>
                <a:gd name="connsiteY45" fmla="*/ 1310 h 10000"/>
                <a:gd name="connsiteX46" fmla="*/ 6687 w 10000"/>
                <a:gd name="connsiteY46" fmla="*/ 2464 h 10000"/>
                <a:gd name="connsiteX47" fmla="*/ 6671 w 10000"/>
                <a:gd name="connsiteY47" fmla="*/ 2605 h 10000"/>
                <a:gd name="connsiteX48" fmla="*/ 6820 w 10000"/>
                <a:gd name="connsiteY48" fmla="*/ 3199 h 10000"/>
                <a:gd name="connsiteX49" fmla="*/ 6989 w 10000"/>
                <a:gd name="connsiteY49" fmla="*/ 3652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491 w 10000"/>
                <a:gd name="connsiteY45" fmla="*/ 1310 h 10000"/>
                <a:gd name="connsiteX46" fmla="*/ 6687 w 10000"/>
                <a:gd name="connsiteY46" fmla="*/ 2464 h 10000"/>
                <a:gd name="connsiteX47" fmla="*/ 6671 w 10000"/>
                <a:gd name="connsiteY47" fmla="*/ 2605 h 10000"/>
                <a:gd name="connsiteX48" fmla="*/ 6909 w 10000"/>
                <a:gd name="connsiteY48" fmla="*/ 2923 h 10000"/>
                <a:gd name="connsiteX49" fmla="*/ 6989 w 10000"/>
                <a:gd name="connsiteY49" fmla="*/ 3652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600 w 10000"/>
                <a:gd name="connsiteY45" fmla="*/ 1255 h 10000"/>
                <a:gd name="connsiteX46" fmla="*/ 6687 w 10000"/>
                <a:gd name="connsiteY46" fmla="*/ 2464 h 10000"/>
                <a:gd name="connsiteX47" fmla="*/ 6671 w 10000"/>
                <a:gd name="connsiteY47" fmla="*/ 2605 h 10000"/>
                <a:gd name="connsiteX48" fmla="*/ 6909 w 10000"/>
                <a:gd name="connsiteY48" fmla="*/ 2923 h 10000"/>
                <a:gd name="connsiteX49" fmla="*/ 6989 w 10000"/>
                <a:gd name="connsiteY49" fmla="*/ 3652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600 w 10000"/>
                <a:gd name="connsiteY45" fmla="*/ 1255 h 10000"/>
                <a:gd name="connsiteX46" fmla="*/ 6687 w 10000"/>
                <a:gd name="connsiteY46" fmla="*/ 2464 h 10000"/>
                <a:gd name="connsiteX47" fmla="*/ 6840 w 10000"/>
                <a:gd name="connsiteY47" fmla="*/ 2467 h 10000"/>
                <a:gd name="connsiteX48" fmla="*/ 6909 w 10000"/>
                <a:gd name="connsiteY48" fmla="*/ 2923 h 10000"/>
                <a:gd name="connsiteX49" fmla="*/ 6989 w 10000"/>
                <a:gd name="connsiteY49" fmla="*/ 3652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600 w 10000"/>
                <a:gd name="connsiteY45" fmla="*/ 1255 h 10000"/>
                <a:gd name="connsiteX46" fmla="*/ 6687 w 10000"/>
                <a:gd name="connsiteY46" fmla="*/ 2464 h 10000"/>
                <a:gd name="connsiteX47" fmla="*/ 6840 w 10000"/>
                <a:gd name="connsiteY47" fmla="*/ 2467 h 10000"/>
                <a:gd name="connsiteX48" fmla="*/ 6909 w 10000"/>
                <a:gd name="connsiteY48" fmla="*/ 2923 h 10000"/>
                <a:gd name="connsiteX49" fmla="*/ 6989 w 10000"/>
                <a:gd name="connsiteY49" fmla="*/ 3652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29 w 10000"/>
                <a:gd name="connsiteY60" fmla="*/ 6140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600 w 10000"/>
                <a:gd name="connsiteY45" fmla="*/ 1255 h 10000"/>
                <a:gd name="connsiteX46" fmla="*/ 6687 w 10000"/>
                <a:gd name="connsiteY46" fmla="*/ 2464 h 10000"/>
                <a:gd name="connsiteX47" fmla="*/ 6840 w 10000"/>
                <a:gd name="connsiteY47" fmla="*/ 2467 h 10000"/>
                <a:gd name="connsiteX48" fmla="*/ 6909 w 10000"/>
                <a:gd name="connsiteY48" fmla="*/ 2923 h 10000"/>
                <a:gd name="connsiteX49" fmla="*/ 6989 w 10000"/>
                <a:gd name="connsiteY49" fmla="*/ 3652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29 w 10000"/>
                <a:gd name="connsiteY60" fmla="*/ 6140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759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600 w 10000"/>
                <a:gd name="connsiteY45" fmla="*/ 1255 h 10000"/>
                <a:gd name="connsiteX46" fmla="*/ 6687 w 10000"/>
                <a:gd name="connsiteY46" fmla="*/ 2464 h 10000"/>
                <a:gd name="connsiteX47" fmla="*/ 6840 w 10000"/>
                <a:gd name="connsiteY47" fmla="*/ 2467 h 10000"/>
                <a:gd name="connsiteX48" fmla="*/ 6909 w 10000"/>
                <a:gd name="connsiteY48" fmla="*/ 2923 h 10000"/>
                <a:gd name="connsiteX49" fmla="*/ 6989 w 10000"/>
                <a:gd name="connsiteY49" fmla="*/ 3652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29 w 10000"/>
                <a:gd name="connsiteY60" fmla="*/ 6140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63 w 10000"/>
                <a:gd name="connsiteY63" fmla="*/ 6790 h 10000"/>
                <a:gd name="connsiteX64" fmla="*/ 8722 w 10000"/>
                <a:gd name="connsiteY64" fmla="*/ 7759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233 w 10000"/>
                <a:gd name="connsiteY40" fmla="*/ 2399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600 w 10000"/>
                <a:gd name="connsiteY45" fmla="*/ 1255 h 10000"/>
                <a:gd name="connsiteX46" fmla="*/ 6687 w 10000"/>
                <a:gd name="connsiteY46" fmla="*/ 2464 h 10000"/>
                <a:gd name="connsiteX47" fmla="*/ 6840 w 10000"/>
                <a:gd name="connsiteY47" fmla="*/ 2467 h 10000"/>
                <a:gd name="connsiteX48" fmla="*/ 6909 w 10000"/>
                <a:gd name="connsiteY48" fmla="*/ 2923 h 10000"/>
                <a:gd name="connsiteX49" fmla="*/ 6989 w 10000"/>
                <a:gd name="connsiteY49" fmla="*/ 3652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29 w 10000"/>
                <a:gd name="connsiteY60" fmla="*/ 6140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63 w 10000"/>
                <a:gd name="connsiteY63" fmla="*/ 6790 h 10000"/>
                <a:gd name="connsiteX64" fmla="*/ 8722 w 10000"/>
                <a:gd name="connsiteY64" fmla="*/ 7759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087 w 10000"/>
                <a:gd name="connsiteY39" fmla="*/ 1958 h 10000"/>
                <a:gd name="connsiteX40" fmla="*/ 5233 w 10000"/>
                <a:gd name="connsiteY40" fmla="*/ 2399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600 w 10000"/>
                <a:gd name="connsiteY45" fmla="*/ 1255 h 10000"/>
                <a:gd name="connsiteX46" fmla="*/ 6687 w 10000"/>
                <a:gd name="connsiteY46" fmla="*/ 2464 h 10000"/>
                <a:gd name="connsiteX47" fmla="*/ 6840 w 10000"/>
                <a:gd name="connsiteY47" fmla="*/ 2467 h 10000"/>
                <a:gd name="connsiteX48" fmla="*/ 6909 w 10000"/>
                <a:gd name="connsiteY48" fmla="*/ 2923 h 10000"/>
                <a:gd name="connsiteX49" fmla="*/ 6989 w 10000"/>
                <a:gd name="connsiteY49" fmla="*/ 3652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29 w 10000"/>
                <a:gd name="connsiteY60" fmla="*/ 6140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63 w 10000"/>
                <a:gd name="connsiteY63" fmla="*/ 6790 h 10000"/>
                <a:gd name="connsiteX64" fmla="*/ 8722 w 10000"/>
                <a:gd name="connsiteY64" fmla="*/ 7759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4959 w 10000"/>
                <a:gd name="connsiteY38" fmla="*/ 2171 h 10000"/>
                <a:gd name="connsiteX39" fmla="*/ 5087 w 10000"/>
                <a:gd name="connsiteY39" fmla="*/ 1958 h 10000"/>
                <a:gd name="connsiteX40" fmla="*/ 5233 w 10000"/>
                <a:gd name="connsiteY40" fmla="*/ 2399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600 w 10000"/>
                <a:gd name="connsiteY45" fmla="*/ 1255 h 10000"/>
                <a:gd name="connsiteX46" fmla="*/ 6687 w 10000"/>
                <a:gd name="connsiteY46" fmla="*/ 2464 h 10000"/>
                <a:gd name="connsiteX47" fmla="*/ 6840 w 10000"/>
                <a:gd name="connsiteY47" fmla="*/ 2467 h 10000"/>
                <a:gd name="connsiteX48" fmla="*/ 6909 w 10000"/>
                <a:gd name="connsiteY48" fmla="*/ 2923 h 10000"/>
                <a:gd name="connsiteX49" fmla="*/ 6989 w 10000"/>
                <a:gd name="connsiteY49" fmla="*/ 3652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29 w 10000"/>
                <a:gd name="connsiteY60" fmla="*/ 6140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63 w 10000"/>
                <a:gd name="connsiteY63" fmla="*/ 6790 h 10000"/>
                <a:gd name="connsiteX64" fmla="*/ 8722 w 10000"/>
                <a:gd name="connsiteY64" fmla="*/ 7759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4767 w 10000"/>
                <a:gd name="connsiteY37" fmla="*/ 2315 h 10000"/>
                <a:gd name="connsiteX38" fmla="*/ 4959 w 10000"/>
                <a:gd name="connsiteY38" fmla="*/ 2171 h 10000"/>
                <a:gd name="connsiteX39" fmla="*/ 5087 w 10000"/>
                <a:gd name="connsiteY39" fmla="*/ 1958 h 10000"/>
                <a:gd name="connsiteX40" fmla="*/ 5233 w 10000"/>
                <a:gd name="connsiteY40" fmla="*/ 2399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600 w 10000"/>
                <a:gd name="connsiteY45" fmla="*/ 1255 h 10000"/>
                <a:gd name="connsiteX46" fmla="*/ 6687 w 10000"/>
                <a:gd name="connsiteY46" fmla="*/ 2464 h 10000"/>
                <a:gd name="connsiteX47" fmla="*/ 6840 w 10000"/>
                <a:gd name="connsiteY47" fmla="*/ 2467 h 10000"/>
                <a:gd name="connsiteX48" fmla="*/ 6909 w 10000"/>
                <a:gd name="connsiteY48" fmla="*/ 2923 h 10000"/>
                <a:gd name="connsiteX49" fmla="*/ 6989 w 10000"/>
                <a:gd name="connsiteY49" fmla="*/ 3652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29 w 10000"/>
                <a:gd name="connsiteY60" fmla="*/ 6140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63 w 10000"/>
                <a:gd name="connsiteY63" fmla="*/ 6790 h 10000"/>
                <a:gd name="connsiteX64" fmla="*/ 8722 w 10000"/>
                <a:gd name="connsiteY64" fmla="*/ 7759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511 w 10000"/>
                <a:gd name="connsiteY36" fmla="*/ 2632 h 10000"/>
                <a:gd name="connsiteX37" fmla="*/ 4767 w 10000"/>
                <a:gd name="connsiteY37" fmla="*/ 2315 h 10000"/>
                <a:gd name="connsiteX38" fmla="*/ 4959 w 10000"/>
                <a:gd name="connsiteY38" fmla="*/ 2171 h 10000"/>
                <a:gd name="connsiteX39" fmla="*/ 5087 w 10000"/>
                <a:gd name="connsiteY39" fmla="*/ 1958 h 10000"/>
                <a:gd name="connsiteX40" fmla="*/ 5233 w 10000"/>
                <a:gd name="connsiteY40" fmla="*/ 2399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600 w 10000"/>
                <a:gd name="connsiteY45" fmla="*/ 1255 h 10000"/>
                <a:gd name="connsiteX46" fmla="*/ 6687 w 10000"/>
                <a:gd name="connsiteY46" fmla="*/ 2464 h 10000"/>
                <a:gd name="connsiteX47" fmla="*/ 6840 w 10000"/>
                <a:gd name="connsiteY47" fmla="*/ 2467 h 10000"/>
                <a:gd name="connsiteX48" fmla="*/ 6909 w 10000"/>
                <a:gd name="connsiteY48" fmla="*/ 2923 h 10000"/>
                <a:gd name="connsiteX49" fmla="*/ 6989 w 10000"/>
                <a:gd name="connsiteY49" fmla="*/ 3652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29 w 10000"/>
                <a:gd name="connsiteY60" fmla="*/ 6140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63 w 10000"/>
                <a:gd name="connsiteY63" fmla="*/ 6790 h 10000"/>
                <a:gd name="connsiteX64" fmla="*/ 8722 w 10000"/>
                <a:gd name="connsiteY64" fmla="*/ 7759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400 w 10000"/>
                <a:gd name="connsiteY35" fmla="*/ 3057 h 10000"/>
                <a:gd name="connsiteX36" fmla="*/ 4511 w 10000"/>
                <a:gd name="connsiteY36" fmla="*/ 2632 h 10000"/>
                <a:gd name="connsiteX37" fmla="*/ 4767 w 10000"/>
                <a:gd name="connsiteY37" fmla="*/ 2315 h 10000"/>
                <a:gd name="connsiteX38" fmla="*/ 4959 w 10000"/>
                <a:gd name="connsiteY38" fmla="*/ 2171 h 10000"/>
                <a:gd name="connsiteX39" fmla="*/ 5087 w 10000"/>
                <a:gd name="connsiteY39" fmla="*/ 1958 h 10000"/>
                <a:gd name="connsiteX40" fmla="*/ 5233 w 10000"/>
                <a:gd name="connsiteY40" fmla="*/ 2399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600 w 10000"/>
                <a:gd name="connsiteY45" fmla="*/ 1255 h 10000"/>
                <a:gd name="connsiteX46" fmla="*/ 6687 w 10000"/>
                <a:gd name="connsiteY46" fmla="*/ 2464 h 10000"/>
                <a:gd name="connsiteX47" fmla="*/ 6840 w 10000"/>
                <a:gd name="connsiteY47" fmla="*/ 2467 h 10000"/>
                <a:gd name="connsiteX48" fmla="*/ 6909 w 10000"/>
                <a:gd name="connsiteY48" fmla="*/ 2923 h 10000"/>
                <a:gd name="connsiteX49" fmla="*/ 6989 w 10000"/>
                <a:gd name="connsiteY49" fmla="*/ 3652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29 w 10000"/>
                <a:gd name="connsiteY60" fmla="*/ 6140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63 w 10000"/>
                <a:gd name="connsiteY63" fmla="*/ 6790 h 10000"/>
                <a:gd name="connsiteX64" fmla="*/ 8722 w 10000"/>
                <a:gd name="connsiteY64" fmla="*/ 7759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9994 h 9994"/>
                <a:gd name="connsiteX1" fmla="*/ 182 w 10000"/>
                <a:gd name="connsiteY1" fmla="*/ 9482 h 9994"/>
                <a:gd name="connsiteX2" fmla="*/ 291 w 10000"/>
                <a:gd name="connsiteY2" fmla="*/ 9738 h 9994"/>
                <a:gd name="connsiteX3" fmla="*/ 474 w 10000"/>
                <a:gd name="connsiteY3" fmla="*/ 9482 h 9994"/>
                <a:gd name="connsiteX4" fmla="*/ 729 w 10000"/>
                <a:gd name="connsiteY4" fmla="*/ 9226 h 9994"/>
                <a:gd name="connsiteX5" fmla="*/ 947 w 10000"/>
                <a:gd name="connsiteY5" fmla="*/ 8714 h 9994"/>
                <a:gd name="connsiteX6" fmla="*/ 1095 w 10000"/>
                <a:gd name="connsiteY6" fmla="*/ 8970 h 9994"/>
                <a:gd name="connsiteX7" fmla="*/ 1278 w 10000"/>
                <a:gd name="connsiteY7" fmla="*/ 7946 h 9994"/>
                <a:gd name="connsiteX8" fmla="*/ 1350 w 10000"/>
                <a:gd name="connsiteY8" fmla="*/ 8202 h 9994"/>
                <a:gd name="connsiteX9" fmla="*/ 1496 w 10000"/>
                <a:gd name="connsiteY9" fmla="*/ 7434 h 9994"/>
                <a:gd name="connsiteX10" fmla="*/ 1569 w 10000"/>
                <a:gd name="connsiteY10" fmla="*/ 7690 h 9994"/>
                <a:gd name="connsiteX11" fmla="*/ 1715 w 10000"/>
                <a:gd name="connsiteY11" fmla="*/ 6666 h 9994"/>
                <a:gd name="connsiteX12" fmla="*/ 1897 w 10000"/>
                <a:gd name="connsiteY12" fmla="*/ 6666 h 9994"/>
                <a:gd name="connsiteX13" fmla="*/ 1970 w 10000"/>
                <a:gd name="connsiteY13" fmla="*/ 6154 h 9994"/>
                <a:gd name="connsiteX14" fmla="*/ 2079 w 10000"/>
                <a:gd name="connsiteY14" fmla="*/ 6154 h 9994"/>
                <a:gd name="connsiteX15" fmla="*/ 2225 w 10000"/>
                <a:gd name="connsiteY15" fmla="*/ 5386 h 9994"/>
                <a:gd name="connsiteX16" fmla="*/ 2334 w 10000"/>
                <a:gd name="connsiteY16" fmla="*/ 4875 h 9994"/>
                <a:gd name="connsiteX17" fmla="*/ 2446 w 10000"/>
                <a:gd name="connsiteY17" fmla="*/ 5131 h 9994"/>
                <a:gd name="connsiteX18" fmla="*/ 2592 w 10000"/>
                <a:gd name="connsiteY18" fmla="*/ 4363 h 9994"/>
                <a:gd name="connsiteX19" fmla="*/ 2920 w 10000"/>
                <a:gd name="connsiteY19" fmla="*/ 3851 h 9994"/>
                <a:gd name="connsiteX20" fmla="*/ 3102 w 10000"/>
                <a:gd name="connsiteY20" fmla="*/ 4363 h 9994"/>
                <a:gd name="connsiteX21" fmla="*/ 3320 w 10000"/>
                <a:gd name="connsiteY21" fmla="*/ 3339 h 9994"/>
                <a:gd name="connsiteX22" fmla="*/ 3430 w 10000"/>
                <a:gd name="connsiteY22" fmla="*/ 3595 h 9994"/>
                <a:gd name="connsiteX23" fmla="*/ 3503 w 10000"/>
                <a:gd name="connsiteY23" fmla="*/ 2827 h 9994"/>
                <a:gd name="connsiteX24" fmla="*/ 3575 w 10000"/>
                <a:gd name="connsiteY24" fmla="*/ 2315 h 9994"/>
                <a:gd name="connsiteX25" fmla="*/ 3648 w 10000"/>
                <a:gd name="connsiteY25" fmla="*/ 3083 h 9994"/>
                <a:gd name="connsiteX26" fmla="*/ 3721 w 10000"/>
                <a:gd name="connsiteY26" fmla="*/ 3083 h 9994"/>
                <a:gd name="connsiteX27" fmla="*/ 3796 w 10000"/>
                <a:gd name="connsiteY27" fmla="*/ 2571 h 9994"/>
                <a:gd name="connsiteX28" fmla="*/ 3942 w 10000"/>
                <a:gd name="connsiteY28" fmla="*/ 2059 h 9994"/>
                <a:gd name="connsiteX29" fmla="*/ 4088 w 10000"/>
                <a:gd name="connsiteY29" fmla="*/ 1803 h 9994"/>
                <a:gd name="connsiteX30" fmla="*/ 4197 w 10000"/>
                <a:gd name="connsiteY30" fmla="*/ 2315 h 9994"/>
                <a:gd name="connsiteX31" fmla="*/ 4379 w 10000"/>
                <a:gd name="connsiteY31" fmla="*/ 1803 h 9994"/>
                <a:gd name="connsiteX32" fmla="*/ 4452 w 10000"/>
                <a:gd name="connsiteY32" fmla="*/ 1035 h 9994"/>
                <a:gd name="connsiteX33" fmla="*/ 4525 w 10000"/>
                <a:gd name="connsiteY33" fmla="*/ 1035 h 9994"/>
                <a:gd name="connsiteX34" fmla="*/ 4244 w 10000"/>
                <a:gd name="connsiteY34" fmla="*/ 3191 h 9994"/>
                <a:gd name="connsiteX35" fmla="*/ 4400 w 10000"/>
                <a:gd name="connsiteY35" fmla="*/ 3051 h 9994"/>
                <a:gd name="connsiteX36" fmla="*/ 4511 w 10000"/>
                <a:gd name="connsiteY36" fmla="*/ 2626 h 9994"/>
                <a:gd name="connsiteX37" fmla="*/ 4767 w 10000"/>
                <a:gd name="connsiteY37" fmla="*/ 2309 h 9994"/>
                <a:gd name="connsiteX38" fmla="*/ 4959 w 10000"/>
                <a:gd name="connsiteY38" fmla="*/ 2165 h 9994"/>
                <a:gd name="connsiteX39" fmla="*/ 5087 w 10000"/>
                <a:gd name="connsiteY39" fmla="*/ 1952 h 9994"/>
                <a:gd name="connsiteX40" fmla="*/ 5233 w 10000"/>
                <a:gd name="connsiteY40" fmla="*/ 2393 h 9994"/>
                <a:gd name="connsiteX41" fmla="*/ 5438 w 10000"/>
                <a:gd name="connsiteY41" fmla="*/ 1803 h 9994"/>
                <a:gd name="connsiteX42" fmla="*/ 5627 w 10000"/>
                <a:gd name="connsiteY42" fmla="*/ 2319 h 9994"/>
                <a:gd name="connsiteX43" fmla="*/ 5806 w 10000"/>
                <a:gd name="connsiteY43" fmla="*/ 1213 h 9994"/>
                <a:gd name="connsiteX44" fmla="*/ 6330 w 10000"/>
                <a:gd name="connsiteY44" fmla="*/ 0 h 9994"/>
                <a:gd name="connsiteX45" fmla="*/ 6600 w 10000"/>
                <a:gd name="connsiteY45" fmla="*/ 1249 h 9994"/>
                <a:gd name="connsiteX46" fmla="*/ 6687 w 10000"/>
                <a:gd name="connsiteY46" fmla="*/ 2458 h 9994"/>
                <a:gd name="connsiteX47" fmla="*/ 6840 w 10000"/>
                <a:gd name="connsiteY47" fmla="*/ 2461 h 9994"/>
                <a:gd name="connsiteX48" fmla="*/ 6909 w 10000"/>
                <a:gd name="connsiteY48" fmla="*/ 2917 h 9994"/>
                <a:gd name="connsiteX49" fmla="*/ 6989 w 10000"/>
                <a:gd name="connsiteY49" fmla="*/ 3646 h 9994"/>
                <a:gd name="connsiteX50" fmla="*/ 7114 w 10000"/>
                <a:gd name="connsiteY50" fmla="*/ 3576 h 9994"/>
                <a:gd name="connsiteX51" fmla="*/ 7101 w 10000"/>
                <a:gd name="connsiteY51" fmla="*/ 4268 h 9994"/>
                <a:gd name="connsiteX52" fmla="*/ 7263 w 10000"/>
                <a:gd name="connsiteY52" fmla="*/ 3977 h 9994"/>
                <a:gd name="connsiteX53" fmla="*/ 7570 w 10000"/>
                <a:gd name="connsiteY53" fmla="*/ 3922 h 9994"/>
                <a:gd name="connsiteX54" fmla="*/ 7362 w 10000"/>
                <a:gd name="connsiteY54" fmla="*/ 4198 h 9994"/>
                <a:gd name="connsiteX55" fmla="*/ 7554 w 10000"/>
                <a:gd name="connsiteY55" fmla="*/ 4875 h 9994"/>
                <a:gd name="connsiteX56" fmla="*/ 7590 w 10000"/>
                <a:gd name="connsiteY56" fmla="*/ 4363 h 9994"/>
                <a:gd name="connsiteX57" fmla="*/ 7736 w 10000"/>
                <a:gd name="connsiteY57" fmla="*/ 4363 h 9994"/>
                <a:gd name="connsiteX58" fmla="*/ 7882 w 10000"/>
                <a:gd name="connsiteY58" fmla="*/ 5386 h 9994"/>
                <a:gd name="connsiteX59" fmla="*/ 8030 w 10000"/>
                <a:gd name="connsiteY59" fmla="*/ 5386 h 9994"/>
                <a:gd name="connsiteX60" fmla="*/ 8129 w 10000"/>
                <a:gd name="connsiteY60" fmla="*/ 6134 h 9994"/>
                <a:gd name="connsiteX61" fmla="*/ 8285 w 10000"/>
                <a:gd name="connsiteY61" fmla="*/ 5642 h 9994"/>
                <a:gd name="connsiteX62" fmla="*/ 8431 w 10000"/>
                <a:gd name="connsiteY62" fmla="*/ 6410 h 9994"/>
                <a:gd name="connsiteX63" fmla="*/ 8663 w 10000"/>
                <a:gd name="connsiteY63" fmla="*/ 6784 h 9994"/>
                <a:gd name="connsiteX64" fmla="*/ 8722 w 10000"/>
                <a:gd name="connsiteY64" fmla="*/ 7753 h 9994"/>
                <a:gd name="connsiteX65" fmla="*/ 8905 w 10000"/>
                <a:gd name="connsiteY65" fmla="*/ 7178 h 9994"/>
                <a:gd name="connsiteX66" fmla="*/ 9087 w 10000"/>
                <a:gd name="connsiteY66" fmla="*/ 7690 h 9994"/>
                <a:gd name="connsiteX67" fmla="*/ 9160 w 10000"/>
                <a:gd name="connsiteY67" fmla="*/ 8458 h 9994"/>
                <a:gd name="connsiteX68" fmla="*/ 9305 w 10000"/>
                <a:gd name="connsiteY68" fmla="*/ 9226 h 9994"/>
                <a:gd name="connsiteX69" fmla="*/ 9490 w 10000"/>
                <a:gd name="connsiteY69" fmla="*/ 8714 h 9994"/>
                <a:gd name="connsiteX70" fmla="*/ 9563 w 10000"/>
                <a:gd name="connsiteY70" fmla="*/ 9226 h 9994"/>
                <a:gd name="connsiteX71" fmla="*/ 9709 w 10000"/>
                <a:gd name="connsiteY71" fmla="*/ 8970 h 9994"/>
                <a:gd name="connsiteX72" fmla="*/ 9927 w 10000"/>
                <a:gd name="connsiteY72" fmla="*/ 9738 h 9994"/>
                <a:gd name="connsiteX73" fmla="*/ 10000 w 10000"/>
                <a:gd name="connsiteY73" fmla="*/ 9994 h 9994"/>
                <a:gd name="connsiteX74" fmla="*/ 0 w 10000"/>
                <a:gd name="connsiteY74" fmla="*/ 9994 h 9994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92 w 10000"/>
                <a:gd name="connsiteY18" fmla="*/ 4366 h 10000"/>
                <a:gd name="connsiteX19" fmla="*/ 2920 w 10000"/>
                <a:gd name="connsiteY19" fmla="*/ 3853 h 10000"/>
                <a:gd name="connsiteX20" fmla="*/ 3102 w 10000"/>
                <a:gd name="connsiteY20" fmla="*/ 4366 h 10000"/>
                <a:gd name="connsiteX21" fmla="*/ 3320 w 10000"/>
                <a:gd name="connsiteY21" fmla="*/ 3341 h 10000"/>
                <a:gd name="connsiteX22" fmla="*/ 3430 w 10000"/>
                <a:gd name="connsiteY22" fmla="*/ 3597 h 10000"/>
                <a:gd name="connsiteX23" fmla="*/ 3503 w 10000"/>
                <a:gd name="connsiteY23" fmla="*/ 2829 h 10000"/>
                <a:gd name="connsiteX24" fmla="*/ 3575 w 10000"/>
                <a:gd name="connsiteY24" fmla="*/ 2316 h 10000"/>
                <a:gd name="connsiteX25" fmla="*/ 3648 w 10000"/>
                <a:gd name="connsiteY25" fmla="*/ 3085 h 10000"/>
                <a:gd name="connsiteX26" fmla="*/ 3721 w 10000"/>
                <a:gd name="connsiteY26" fmla="*/ 3085 h 10000"/>
                <a:gd name="connsiteX27" fmla="*/ 3796 w 10000"/>
                <a:gd name="connsiteY27" fmla="*/ 2573 h 10000"/>
                <a:gd name="connsiteX28" fmla="*/ 3942 w 10000"/>
                <a:gd name="connsiteY28" fmla="*/ 2060 h 10000"/>
                <a:gd name="connsiteX29" fmla="*/ 4088 w 10000"/>
                <a:gd name="connsiteY29" fmla="*/ 1804 h 10000"/>
                <a:gd name="connsiteX30" fmla="*/ 4197 w 10000"/>
                <a:gd name="connsiteY30" fmla="*/ 2316 h 10000"/>
                <a:gd name="connsiteX31" fmla="*/ 4379 w 10000"/>
                <a:gd name="connsiteY31" fmla="*/ 1804 h 10000"/>
                <a:gd name="connsiteX32" fmla="*/ 4452 w 10000"/>
                <a:gd name="connsiteY32" fmla="*/ 1036 h 10000"/>
                <a:gd name="connsiteX33" fmla="*/ 4167 w 10000"/>
                <a:gd name="connsiteY33" fmla="*/ 3463 h 10000"/>
                <a:gd name="connsiteX34" fmla="*/ 4244 w 10000"/>
                <a:gd name="connsiteY34" fmla="*/ 3193 h 10000"/>
                <a:gd name="connsiteX35" fmla="*/ 4400 w 10000"/>
                <a:gd name="connsiteY35" fmla="*/ 3053 h 10000"/>
                <a:gd name="connsiteX36" fmla="*/ 4511 w 10000"/>
                <a:gd name="connsiteY36" fmla="*/ 2628 h 10000"/>
                <a:gd name="connsiteX37" fmla="*/ 4767 w 10000"/>
                <a:gd name="connsiteY37" fmla="*/ 2310 h 10000"/>
                <a:gd name="connsiteX38" fmla="*/ 4959 w 10000"/>
                <a:gd name="connsiteY38" fmla="*/ 2166 h 10000"/>
                <a:gd name="connsiteX39" fmla="*/ 5087 w 10000"/>
                <a:gd name="connsiteY39" fmla="*/ 1953 h 10000"/>
                <a:gd name="connsiteX40" fmla="*/ 5233 w 10000"/>
                <a:gd name="connsiteY40" fmla="*/ 2394 h 10000"/>
                <a:gd name="connsiteX41" fmla="*/ 5438 w 10000"/>
                <a:gd name="connsiteY41" fmla="*/ 1804 h 10000"/>
                <a:gd name="connsiteX42" fmla="*/ 5627 w 10000"/>
                <a:gd name="connsiteY42" fmla="*/ 2320 h 10000"/>
                <a:gd name="connsiteX43" fmla="*/ 5806 w 10000"/>
                <a:gd name="connsiteY43" fmla="*/ 1214 h 10000"/>
                <a:gd name="connsiteX44" fmla="*/ 6330 w 10000"/>
                <a:gd name="connsiteY44" fmla="*/ 0 h 10000"/>
                <a:gd name="connsiteX45" fmla="*/ 6600 w 10000"/>
                <a:gd name="connsiteY45" fmla="*/ 1250 h 10000"/>
                <a:gd name="connsiteX46" fmla="*/ 6687 w 10000"/>
                <a:gd name="connsiteY46" fmla="*/ 2459 h 10000"/>
                <a:gd name="connsiteX47" fmla="*/ 6840 w 10000"/>
                <a:gd name="connsiteY47" fmla="*/ 2462 h 10000"/>
                <a:gd name="connsiteX48" fmla="*/ 6909 w 10000"/>
                <a:gd name="connsiteY48" fmla="*/ 2919 h 10000"/>
                <a:gd name="connsiteX49" fmla="*/ 6989 w 10000"/>
                <a:gd name="connsiteY49" fmla="*/ 3648 h 10000"/>
                <a:gd name="connsiteX50" fmla="*/ 7114 w 10000"/>
                <a:gd name="connsiteY50" fmla="*/ 3578 h 10000"/>
                <a:gd name="connsiteX51" fmla="*/ 7101 w 10000"/>
                <a:gd name="connsiteY51" fmla="*/ 4271 h 10000"/>
                <a:gd name="connsiteX52" fmla="*/ 7263 w 10000"/>
                <a:gd name="connsiteY52" fmla="*/ 3979 h 10000"/>
                <a:gd name="connsiteX53" fmla="*/ 7570 w 10000"/>
                <a:gd name="connsiteY53" fmla="*/ 3924 h 10000"/>
                <a:gd name="connsiteX54" fmla="*/ 7362 w 10000"/>
                <a:gd name="connsiteY54" fmla="*/ 4201 h 10000"/>
                <a:gd name="connsiteX55" fmla="*/ 7554 w 10000"/>
                <a:gd name="connsiteY55" fmla="*/ 4878 h 10000"/>
                <a:gd name="connsiteX56" fmla="*/ 7590 w 10000"/>
                <a:gd name="connsiteY56" fmla="*/ 4366 h 10000"/>
                <a:gd name="connsiteX57" fmla="*/ 7736 w 10000"/>
                <a:gd name="connsiteY57" fmla="*/ 4366 h 10000"/>
                <a:gd name="connsiteX58" fmla="*/ 7882 w 10000"/>
                <a:gd name="connsiteY58" fmla="*/ 5389 h 10000"/>
                <a:gd name="connsiteX59" fmla="*/ 8030 w 10000"/>
                <a:gd name="connsiteY59" fmla="*/ 5389 h 10000"/>
                <a:gd name="connsiteX60" fmla="*/ 8129 w 10000"/>
                <a:gd name="connsiteY60" fmla="*/ 6138 h 10000"/>
                <a:gd name="connsiteX61" fmla="*/ 8285 w 10000"/>
                <a:gd name="connsiteY61" fmla="*/ 5645 h 10000"/>
                <a:gd name="connsiteX62" fmla="*/ 8431 w 10000"/>
                <a:gd name="connsiteY62" fmla="*/ 6414 h 10000"/>
                <a:gd name="connsiteX63" fmla="*/ 8663 w 10000"/>
                <a:gd name="connsiteY63" fmla="*/ 6788 h 10000"/>
                <a:gd name="connsiteX64" fmla="*/ 8722 w 10000"/>
                <a:gd name="connsiteY64" fmla="*/ 7758 h 10000"/>
                <a:gd name="connsiteX65" fmla="*/ 8905 w 10000"/>
                <a:gd name="connsiteY65" fmla="*/ 7182 h 10000"/>
                <a:gd name="connsiteX66" fmla="*/ 9087 w 10000"/>
                <a:gd name="connsiteY66" fmla="*/ 7695 h 10000"/>
                <a:gd name="connsiteX67" fmla="*/ 9160 w 10000"/>
                <a:gd name="connsiteY67" fmla="*/ 8463 h 10000"/>
                <a:gd name="connsiteX68" fmla="*/ 9305 w 10000"/>
                <a:gd name="connsiteY68" fmla="*/ 9232 h 10000"/>
                <a:gd name="connsiteX69" fmla="*/ 9490 w 10000"/>
                <a:gd name="connsiteY69" fmla="*/ 8719 h 10000"/>
                <a:gd name="connsiteX70" fmla="*/ 9563 w 10000"/>
                <a:gd name="connsiteY70" fmla="*/ 9232 h 10000"/>
                <a:gd name="connsiteX71" fmla="*/ 9709 w 10000"/>
                <a:gd name="connsiteY71" fmla="*/ 8975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92 w 10000"/>
                <a:gd name="connsiteY18" fmla="*/ 4366 h 10000"/>
                <a:gd name="connsiteX19" fmla="*/ 2920 w 10000"/>
                <a:gd name="connsiteY19" fmla="*/ 3853 h 10000"/>
                <a:gd name="connsiteX20" fmla="*/ 3102 w 10000"/>
                <a:gd name="connsiteY20" fmla="*/ 4366 h 10000"/>
                <a:gd name="connsiteX21" fmla="*/ 3320 w 10000"/>
                <a:gd name="connsiteY21" fmla="*/ 3341 h 10000"/>
                <a:gd name="connsiteX22" fmla="*/ 3430 w 10000"/>
                <a:gd name="connsiteY22" fmla="*/ 3597 h 10000"/>
                <a:gd name="connsiteX23" fmla="*/ 3503 w 10000"/>
                <a:gd name="connsiteY23" fmla="*/ 2829 h 10000"/>
                <a:gd name="connsiteX24" fmla="*/ 3575 w 10000"/>
                <a:gd name="connsiteY24" fmla="*/ 2316 h 10000"/>
                <a:gd name="connsiteX25" fmla="*/ 3648 w 10000"/>
                <a:gd name="connsiteY25" fmla="*/ 3085 h 10000"/>
                <a:gd name="connsiteX26" fmla="*/ 3721 w 10000"/>
                <a:gd name="connsiteY26" fmla="*/ 3085 h 10000"/>
                <a:gd name="connsiteX27" fmla="*/ 3796 w 10000"/>
                <a:gd name="connsiteY27" fmla="*/ 2573 h 10000"/>
                <a:gd name="connsiteX28" fmla="*/ 3942 w 10000"/>
                <a:gd name="connsiteY28" fmla="*/ 2060 h 10000"/>
                <a:gd name="connsiteX29" fmla="*/ 4088 w 10000"/>
                <a:gd name="connsiteY29" fmla="*/ 1804 h 10000"/>
                <a:gd name="connsiteX30" fmla="*/ 4197 w 10000"/>
                <a:gd name="connsiteY30" fmla="*/ 2316 h 10000"/>
                <a:gd name="connsiteX31" fmla="*/ 4379 w 10000"/>
                <a:gd name="connsiteY31" fmla="*/ 1804 h 10000"/>
                <a:gd name="connsiteX32" fmla="*/ 4104 w 10000"/>
                <a:gd name="connsiteY32" fmla="*/ 3380 h 10000"/>
                <a:gd name="connsiteX33" fmla="*/ 4167 w 10000"/>
                <a:gd name="connsiteY33" fmla="*/ 3463 h 10000"/>
                <a:gd name="connsiteX34" fmla="*/ 4244 w 10000"/>
                <a:gd name="connsiteY34" fmla="*/ 3193 h 10000"/>
                <a:gd name="connsiteX35" fmla="*/ 4400 w 10000"/>
                <a:gd name="connsiteY35" fmla="*/ 3053 h 10000"/>
                <a:gd name="connsiteX36" fmla="*/ 4511 w 10000"/>
                <a:gd name="connsiteY36" fmla="*/ 2628 h 10000"/>
                <a:gd name="connsiteX37" fmla="*/ 4767 w 10000"/>
                <a:gd name="connsiteY37" fmla="*/ 2310 h 10000"/>
                <a:gd name="connsiteX38" fmla="*/ 4959 w 10000"/>
                <a:gd name="connsiteY38" fmla="*/ 2166 h 10000"/>
                <a:gd name="connsiteX39" fmla="*/ 5087 w 10000"/>
                <a:gd name="connsiteY39" fmla="*/ 1953 h 10000"/>
                <a:gd name="connsiteX40" fmla="*/ 5233 w 10000"/>
                <a:gd name="connsiteY40" fmla="*/ 2394 h 10000"/>
                <a:gd name="connsiteX41" fmla="*/ 5438 w 10000"/>
                <a:gd name="connsiteY41" fmla="*/ 1804 h 10000"/>
                <a:gd name="connsiteX42" fmla="*/ 5627 w 10000"/>
                <a:gd name="connsiteY42" fmla="*/ 2320 h 10000"/>
                <a:gd name="connsiteX43" fmla="*/ 5806 w 10000"/>
                <a:gd name="connsiteY43" fmla="*/ 1214 h 10000"/>
                <a:gd name="connsiteX44" fmla="*/ 6330 w 10000"/>
                <a:gd name="connsiteY44" fmla="*/ 0 h 10000"/>
                <a:gd name="connsiteX45" fmla="*/ 6600 w 10000"/>
                <a:gd name="connsiteY45" fmla="*/ 1250 h 10000"/>
                <a:gd name="connsiteX46" fmla="*/ 6687 w 10000"/>
                <a:gd name="connsiteY46" fmla="*/ 2459 h 10000"/>
                <a:gd name="connsiteX47" fmla="*/ 6840 w 10000"/>
                <a:gd name="connsiteY47" fmla="*/ 2462 h 10000"/>
                <a:gd name="connsiteX48" fmla="*/ 6909 w 10000"/>
                <a:gd name="connsiteY48" fmla="*/ 2919 h 10000"/>
                <a:gd name="connsiteX49" fmla="*/ 6989 w 10000"/>
                <a:gd name="connsiteY49" fmla="*/ 3648 h 10000"/>
                <a:gd name="connsiteX50" fmla="*/ 7114 w 10000"/>
                <a:gd name="connsiteY50" fmla="*/ 3578 h 10000"/>
                <a:gd name="connsiteX51" fmla="*/ 7101 w 10000"/>
                <a:gd name="connsiteY51" fmla="*/ 4271 h 10000"/>
                <a:gd name="connsiteX52" fmla="*/ 7263 w 10000"/>
                <a:gd name="connsiteY52" fmla="*/ 3979 h 10000"/>
                <a:gd name="connsiteX53" fmla="*/ 7570 w 10000"/>
                <a:gd name="connsiteY53" fmla="*/ 3924 h 10000"/>
                <a:gd name="connsiteX54" fmla="*/ 7362 w 10000"/>
                <a:gd name="connsiteY54" fmla="*/ 4201 h 10000"/>
                <a:gd name="connsiteX55" fmla="*/ 7554 w 10000"/>
                <a:gd name="connsiteY55" fmla="*/ 4878 h 10000"/>
                <a:gd name="connsiteX56" fmla="*/ 7590 w 10000"/>
                <a:gd name="connsiteY56" fmla="*/ 4366 h 10000"/>
                <a:gd name="connsiteX57" fmla="*/ 7736 w 10000"/>
                <a:gd name="connsiteY57" fmla="*/ 4366 h 10000"/>
                <a:gd name="connsiteX58" fmla="*/ 7882 w 10000"/>
                <a:gd name="connsiteY58" fmla="*/ 5389 h 10000"/>
                <a:gd name="connsiteX59" fmla="*/ 8030 w 10000"/>
                <a:gd name="connsiteY59" fmla="*/ 5389 h 10000"/>
                <a:gd name="connsiteX60" fmla="*/ 8129 w 10000"/>
                <a:gd name="connsiteY60" fmla="*/ 6138 h 10000"/>
                <a:gd name="connsiteX61" fmla="*/ 8285 w 10000"/>
                <a:gd name="connsiteY61" fmla="*/ 5645 h 10000"/>
                <a:gd name="connsiteX62" fmla="*/ 8431 w 10000"/>
                <a:gd name="connsiteY62" fmla="*/ 6414 h 10000"/>
                <a:gd name="connsiteX63" fmla="*/ 8663 w 10000"/>
                <a:gd name="connsiteY63" fmla="*/ 6788 h 10000"/>
                <a:gd name="connsiteX64" fmla="*/ 8722 w 10000"/>
                <a:gd name="connsiteY64" fmla="*/ 7758 h 10000"/>
                <a:gd name="connsiteX65" fmla="*/ 8905 w 10000"/>
                <a:gd name="connsiteY65" fmla="*/ 7182 h 10000"/>
                <a:gd name="connsiteX66" fmla="*/ 9087 w 10000"/>
                <a:gd name="connsiteY66" fmla="*/ 7695 h 10000"/>
                <a:gd name="connsiteX67" fmla="*/ 9160 w 10000"/>
                <a:gd name="connsiteY67" fmla="*/ 8463 h 10000"/>
                <a:gd name="connsiteX68" fmla="*/ 9305 w 10000"/>
                <a:gd name="connsiteY68" fmla="*/ 9232 h 10000"/>
                <a:gd name="connsiteX69" fmla="*/ 9490 w 10000"/>
                <a:gd name="connsiteY69" fmla="*/ 8719 h 10000"/>
                <a:gd name="connsiteX70" fmla="*/ 9563 w 10000"/>
                <a:gd name="connsiteY70" fmla="*/ 9232 h 10000"/>
                <a:gd name="connsiteX71" fmla="*/ 9709 w 10000"/>
                <a:gd name="connsiteY71" fmla="*/ 8975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92 w 10000"/>
                <a:gd name="connsiteY18" fmla="*/ 4366 h 10000"/>
                <a:gd name="connsiteX19" fmla="*/ 2920 w 10000"/>
                <a:gd name="connsiteY19" fmla="*/ 3853 h 10000"/>
                <a:gd name="connsiteX20" fmla="*/ 3102 w 10000"/>
                <a:gd name="connsiteY20" fmla="*/ 4366 h 10000"/>
                <a:gd name="connsiteX21" fmla="*/ 3320 w 10000"/>
                <a:gd name="connsiteY21" fmla="*/ 3341 h 10000"/>
                <a:gd name="connsiteX22" fmla="*/ 3430 w 10000"/>
                <a:gd name="connsiteY22" fmla="*/ 3597 h 10000"/>
                <a:gd name="connsiteX23" fmla="*/ 3503 w 10000"/>
                <a:gd name="connsiteY23" fmla="*/ 2829 h 10000"/>
                <a:gd name="connsiteX24" fmla="*/ 3575 w 10000"/>
                <a:gd name="connsiteY24" fmla="*/ 2316 h 10000"/>
                <a:gd name="connsiteX25" fmla="*/ 3648 w 10000"/>
                <a:gd name="connsiteY25" fmla="*/ 3085 h 10000"/>
                <a:gd name="connsiteX26" fmla="*/ 3721 w 10000"/>
                <a:gd name="connsiteY26" fmla="*/ 3085 h 10000"/>
                <a:gd name="connsiteX27" fmla="*/ 3796 w 10000"/>
                <a:gd name="connsiteY27" fmla="*/ 2573 h 10000"/>
                <a:gd name="connsiteX28" fmla="*/ 3942 w 10000"/>
                <a:gd name="connsiteY28" fmla="*/ 2060 h 10000"/>
                <a:gd name="connsiteX29" fmla="*/ 3869 w 10000"/>
                <a:gd name="connsiteY29" fmla="*/ 3321 h 10000"/>
                <a:gd name="connsiteX30" fmla="*/ 4197 w 10000"/>
                <a:gd name="connsiteY30" fmla="*/ 2316 h 10000"/>
                <a:gd name="connsiteX31" fmla="*/ 4379 w 10000"/>
                <a:gd name="connsiteY31" fmla="*/ 1804 h 10000"/>
                <a:gd name="connsiteX32" fmla="*/ 4104 w 10000"/>
                <a:gd name="connsiteY32" fmla="*/ 3380 h 10000"/>
                <a:gd name="connsiteX33" fmla="*/ 4167 w 10000"/>
                <a:gd name="connsiteY33" fmla="*/ 3463 h 10000"/>
                <a:gd name="connsiteX34" fmla="*/ 4244 w 10000"/>
                <a:gd name="connsiteY34" fmla="*/ 3193 h 10000"/>
                <a:gd name="connsiteX35" fmla="*/ 4400 w 10000"/>
                <a:gd name="connsiteY35" fmla="*/ 3053 h 10000"/>
                <a:gd name="connsiteX36" fmla="*/ 4511 w 10000"/>
                <a:gd name="connsiteY36" fmla="*/ 2628 h 10000"/>
                <a:gd name="connsiteX37" fmla="*/ 4767 w 10000"/>
                <a:gd name="connsiteY37" fmla="*/ 2310 h 10000"/>
                <a:gd name="connsiteX38" fmla="*/ 4959 w 10000"/>
                <a:gd name="connsiteY38" fmla="*/ 2166 h 10000"/>
                <a:gd name="connsiteX39" fmla="*/ 5087 w 10000"/>
                <a:gd name="connsiteY39" fmla="*/ 1953 h 10000"/>
                <a:gd name="connsiteX40" fmla="*/ 5233 w 10000"/>
                <a:gd name="connsiteY40" fmla="*/ 2394 h 10000"/>
                <a:gd name="connsiteX41" fmla="*/ 5438 w 10000"/>
                <a:gd name="connsiteY41" fmla="*/ 1804 h 10000"/>
                <a:gd name="connsiteX42" fmla="*/ 5627 w 10000"/>
                <a:gd name="connsiteY42" fmla="*/ 2320 h 10000"/>
                <a:gd name="connsiteX43" fmla="*/ 5806 w 10000"/>
                <a:gd name="connsiteY43" fmla="*/ 1214 h 10000"/>
                <a:gd name="connsiteX44" fmla="*/ 6330 w 10000"/>
                <a:gd name="connsiteY44" fmla="*/ 0 h 10000"/>
                <a:gd name="connsiteX45" fmla="*/ 6600 w 10000"/>
                <a:gd name="connsiteY45" fmla="*/ 1250 h 10000"/>
                <a:gd name="connsiteX46" fmla="*/ 6687 w 10000"/>
                <a:gd name="connsiteY46" fmla="*/ 2459 h 10000"/>
                <a:gd name="connsiteX47" fmla="*/ 6840 w 10000"/>
                <a:gd name="connsiteY47" fmla="*/ 2462 h 10000"/>
                <a:gd name="connsiteX48" fmla="*/ 6909 w 10000"/>
                <a:gd name="connsiteY48" fmla="*/ 2919 h 10000"/>
                <a:gd name="connsiteX49" fmla="*/ 6989 w 10000"/>
                <a:gd name="connsiteY49" fmla="*/ 3648 h 10000"/>
                <a:gd name="connsiteX50" fmla="*/ 7114 w 10000"/>
                <a:gd name="connsiteY50" fmla="*/ 3578 h 10000"/>
                <a:gd name="connsiteX51" fmla="*/ 7101 w 10000"/>
                <a:gd name="connsiteY51" fmla="*/ 4271 h 10000"/>
                <a:gd name="connsiteX52" fmla="*/ 7263 w 10000"/>
                <a:gd name="connsiteY52" fmla="*/ 3979 h 10000"/>
                <a:gd name="connsiteX53" fmla="*/ 7570 w 10000"/>
                <a:gd name="connsiteY53" fmla="*/ 3924 h 10000"/>
                <a:gd name="connsiteX54" fmla="*/ 7362 w 10000"/>
                <a:gd name="connsiteY54" fmla="*/ 4201 h 10000"/>
                <a:gd name="connsiteX55" fmla="*/ 7554 w 10000"/>
                <a:gd name="connsiteY55" fmla="*/ 4878 h 10000"/>
                <a:gd name="connsiteX56" fmla="*/ 7590 w 10000"/>
                <a:gd name="connsiteY56" fmla="*/ 4366 h 10000"/>
                <a:gd name="connsiteX57" fmla="*/ 7736 w 10000"/>
                <a:gd name="connsiteY57" fmla="*/ 4366 h 10000"/>
                <a:gd name="connsiteX58" fmla="*/ 7882 w 10000"/>
                <a:gd name="connsiteY58" fmla="*/ 5389 h 10000"/>
                <a:gd name="connsiteX59" fmla="*/ 8030 w 10000"/>
                <a:gd name="connsiteY59" fmla="*/ 5389 h 10000"/>
                <a:gd name="connsiteX60" fmla="*/ 8129 w 10000"/>
                <a:gd name="connsiteY60" fmla="*/ 6138 h 10000"/>
                <a:gd name="connsiteX61" fmla="*/ 8285 w 10000"/>
                <a:gd name="connsiteY61" fmla="*/ 5645 h 10000"/>
                <a:gd name="connsiteX62" fmla="*/ 8431 w 10000"/>
                <a:gd name="connsiteY62" fmla="*/ 6414 h 10000"/>
                <a:gd name="connsiteX63" fmla="*/ 8663 w 10000"/>
                <a:gd name="connsiteY63" fmla="*/ 6788 h 10000"/>
                <a:gd name="connsiteX64" fmla="*/ 8722 w 10000"/>
                <a:gd name="connsiteY64" fmla="*/ 7758 h 10000"/>
                <a:gd name="connsiteX65" fmla="*/ 8905 w 10000"/>
                <a:gd name="connsiteY65" fmla="*/ 7182 h 10000"/>
                <a:gd name="connsiteX66" fmla="*/ 9087 w 10000"/>
                <a:gd name="connsiteY66" fmla="*/ 7695 h 10000"/>
                <a:gd name="connsiteX67" fmla="*/ 9160 w 10000"/>
                <a:gd name="connsiteY67" fmla="*/ 8463 h 10000"/>
                <a:gd name="connsiteX68" fmla="*/ 9305 w 10000"/>
                <a:gd name="connsiteY68" fmla="*/ 9232 h 10000"/>
                <a:gd name="connsiteX69" fmla="*/ 9490 w 10000"/>
                <a:gd name="connsiteY69" fmla="*/ 8719 h 10000"/>
                <a:gd name="connsiteX70" fmla="*/ 9563 w 10000"/>
                <a:gd name="connsiteY70" fmla="*/ 9232 h 10000"/>
                <a:gd name="connsiteX71" fmla="*/ 9709 w 10000"/>
                <a:gd name="connsiteY71" fmla="*/ 8975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92 w 10000"/>
                <a:gd name="connsiteY18" fmla="*/ 4366 h 10000"/>
                <a:gd name="connsiteX19" fmla="*/ 2920 w 10000"/>
                <a:gd name="connsiteY19" fmla="*/ 3853 h 10000"/>
                <a:gd name="connsiteX20" fmla="*/ 3102 w 10000"/>
                <a:gd name="connsiteY20" fmla="*/ 4366 h 10000"/>
                <a:gd name="connsiteX21" fmla="*/ 3320 w 10000"/>
                <a:gd name="connsiteY21" fmla="*/ 3341 h 10000"/>
                <a:gd name="connsiteX22" fmla="*/ 3430 w 10000"/>
                <a:gd name="connsiteY22" fmla="*/ 3597 h 10000"/>
                <a:gd name="connsiteX23" fmla="*/ 3503 w 10000"/>
                <a:gd name="connsiteY23" fmla="*/ 2829 h 10000"/>
                <a:gd name="connsiteX24" fmla="*/ 3575 w 10000"/>
                <a:gd name="connsiteY24" fmla="*/ 2316 h 10000"/>
                <a:gd name="connsiteX25" fmla="*/ 3648 w 10000"/>
                <a:gd name="connsiteY25" fmla="*/ 3085 h 10000"/>
                <a:gd name="connsiteX26" fmla="*/ 3721 w 10000"/>
                <a:gd name="connsiteY26" fmla="*/ 3085 h 10000"/>
                <a:gd name="connsiteX27" fmla="*/ 3796 w 10000"/>
                <a:gd name="connsiteY27" fmla="*/ 2573 h 10000"/>
                <a:gd name="connsiteX28" fmla="*/ 3942 w 10000"/>
                <a:gd name="connsiteY28" fmla="*/ 2060 h 10000"/>
                <a:gd name="connsiteX29" fmla="*/ 3869 w 10000"/>
                <a:gd name="connsiteY29" fmla="*/ 3321 h 10000"/>
                <a:gd name="connsiteX30" fmla="*/ 4118 w 10000"/>
                <a:gd name="connsiteY30" fmla="*/ 3116 h 10000"/>
                <a:gd name="connsiteX31" fmla="*/ 4379 w 10000"/>
                <a:gd name="connsiteY31" fmla="*/ 1804 h 10000"/>
                <a:gd name="connsiteX32" fmla="*/ 4104 w 10000"/>
                <a:gd name="connsiteY32" fmla="*/ 3380 h 10000"/>
                <a:gd name="connsiteX33" fmla="*/ 4167 w 10000"/>
                <a:gd name="connsiteY33" fmla="*/ 3463 h 10000"/>
                <a:gd name="connsiteX34" fmla="*/ 4244 w 10000"/>
                <a:gd name="connsiteY34" fmla="*/ 3193 h 10000"/>
                <a:gd name="connsiteX35" fmla="*/ 4400 w 10000"/>
                <a:gd name="connsiteY35" fmla="*/ 3053 h 10000"/>
                <a:gd name="connsiteX36" fmla="*/ 4511 w 10000"/>
                <a:gd name="connsiteY36" fmla="*/ 2628 h 10000"/>
                <a:gd name="connsiteX37" fmla="*/ 4767 w 10000"/>
                <a:gd name="connsiteY37" fmla="*/ 2310 h 10000"/>
                <a:gd name="connsiteX38" fmla="*/ 4959 w 10000"/>
                <a:gd name="connsiteY38" fmla="*/ 2166 h 10000"/>
                <a:gd name="connsiteX39" fmla="*/ 5087 w 10000"/>
                <a:gd name="connsiteY39" fmla="*/ 1953 h 10000"/>
                <a:gd name="connsiteX40" fmla="*/ 5233 w 10000"/>
                <a:gd name="connsiteY40" fmla="*/ 2394 h 10000"/>
                <a:gd name="connsiteX41" fmla="*/ 5438 w 10000"/>
                <a:gd name="connsiteY41" fmla="*/ 1804 h 10000"/>
                <a:gd name="connsiteX42" fmla="*/ 5627 w 10000"/>
                <a:gd name="connsiteY42" fmla="*/ 2320 h 10000"/>
                <a:gd name="connsiteX43" fmla="*/ 5806 w 10000"/>
                <a:gd name="connsiteY43" fmla="*/ 1214 h 10000"/>
                <a:gd name="connsiteX44" fmla="*/ 6330 w 10000"/>
                <a:gd name="connsiteY44" fmla="*/ 0 h 10000"/>
                <a:gd name="connsiteX45" fmla="*/ 6600 w 10000"/>
                <a:gd name="connsiteY45" fmla="*/ 1250 h 10000"/>
                <a:gd name="connsiteX46" fmla="*/ 6687 w 10000"/>
                <a:gd name="connsiteY46" fmla="*/ 2459 h 10000"/>
                <a:gd name="connsiteX47" fmla="*/ 6840 w 10000"/>
                <a:gd name="connsiteY47" fmla="*/ 2462 h 10000"/>
                <a:gd name="connsiteX48" fmla="*/ 6909 w 10000"/>
                <a:gd name="connsiteY48" fmla="*/ 2919 h 10000"/>
                <a:gd name="connsiteX49" fmla="*/ 6989 w 10000"/>
                <a:gd name="connsiteY49" fmla="*/ 3648 h 10000"/>
                <a:gd name="connsiteX50" fmla="*/ 7114 w 10000"/>
                <a:gd name="connsiteY50" fmla="*/ 3578 h 10000"/>
                <a:gd name="connsiteX51" fmla="*/ 7101 w 10000"/>
                <a:gd name="connsiteY51" fmla="*/ 4271 h 10000"/>
                <a:gd name="connsiteX52" fmla="*/ 7263 w 10000"/>
                <a:gd name="connsiteY52" fmla="*/ 3979 h 10000"/>
                <a:gd name="connsiteX53" fmla="*/ 7570 w 10000"/>
                <a:gd name="connsiteY53" fmla="*/ 3924 h 10000"/>
                <a:gd name="connsiteX54" fmla="*/ 7362 w 10000"/>
                <a:gd name="connsiteY54" fmla="*/ 4201 h 10000"/>
                <a:gd name="connsiteX55" fmla="*/ 7554 w 10000"/>
                <a:gd name="connsiteY55" fmla="*/ 4878 h 10000"/>
                <a:gd name="connsiteX56" fmla="*/ 7590 w 10000"/>
                <a:gd name="connsiteY56" fmla="*/ 4366 h 10000"/>
                <a:gd name="connsiteX57" fmla="*/ 7736 w 10000"/>
                <a:gd name="connsiteY57" fmla="*/ 4366 h 10000"/>
                <a:gd name="connsiteX58" fmla="*/ 7882 w 10000"/>
                <a:gd name="connsiteY58" fmla="*/ 5389 h 10000"/>
                <a:gd name="connsiteX59" fmla="*/ 8030 w 10000"/>
                <a:gd name="connsiteY59" fmla="*/ 5389 h 10000"/>
                <a:gd name="connsiteX60" fmla="*/ 8129 w 10000"/>
                <a:gd name="connsiteY60" fmla="*/ 6138 h 10000"/>
                <a:gd name="connsiteX61" fmla="*/ 8285 w 10000"/>
                <a:gd name="connsiteY61" fmla="*/ 5645 h 10000"/>
                <a:gd name="connsiteX62" fmla="*/ 8431 w 10000"/>
                <a:gd name="connsiteY62" fmla="*/ 6414 h 10000"/>
                <a:gd name="connsiteX63" fmla="*/ 8663 w 10000"/>
                <a:gd name="connsiteY63" fmla="*/ 6788 h 10000"/>
                <a:gd name="connsiteX64" fmla="*/ 8722 w 10000"/>
                <a:gd name="connsiteY64" fmla="*/ 7758 h 10000"/>
                <a:gd name="connsiteX65" fmla="*/ 8905 w 10000"/>
                <a:gd name="connsiteY65" fmla="*/ 7182 h 10000"/>
                <a:gd name="connsiteX66" fmla="*/ 9087 w 10000"/>
                <a:gd name="connsiteY66" fmla="*/ 7695 h 10000"/>
                <a:gd name="connsiteX67" fmla="*/ 9160 w 10000"/>
                <a:gd name="connsiteY67" fmla="*/ 8463 h 10000"/>
                <a:gd name="connsiteX68" fmla="*/ 9305 w 10000"/>
                <a:gd name="connsiteY68" fmla="*/ 9232 h 10000"/>
                <a:gd name="connsiteX69" fmla="*/ 9490 w 10000"/>
                <a:gd name="connsiteY69" fmla="*/ 8719 h 10000"/>
                <a:gd name="connsiteX70" fmla="*/ 9563 w 10000"/>
                <a:gd name="connsiteY70" fmla="*/ 9232 h 10000"/>
                <a:gd name="connsiteX71" fmla="*/ 9709 w 10000"/>
                <a:gd name="connsiteY71" fmla="*/ 8975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92 w 10000"/>
                <a:gd name="connsiteY18" fmla="*/ 4366 h 10000"/>
                <a:gd name="connsiteX19" fmla="*/ 2920 w 10000"/>
                <a:gd name="connsiteY19" fmla="*/ 3853 h 10000"/>
                <a:gd name="connsiteX20" fmla="*/ 3102 w 10000"/>
                <a:gd name="connsiteY20" fmla="*/ 4366 h 10000"/>
                <a:gd name="connsiteX21" fmla="*/ 3320 w 10000"/>
                <a:gd name="connsiteY21" fmla="*/ 3341 h 10000"/>
                <a:gd name="connsiteX22" fmla="*/ 3430 w 10000"/>
                <a:gd name="connsiteY22" fmla="*/ 3597 h 10000"/>
                <a:gd name="connsiteX23" fmla="*/ 3503 w 10000"/>
                <a:gd name="connsiteY23" fmla="*/ 2829 h 10000"/>
                <a:gd name="connsiteX24" fmla="*/ 3575 w 10000"/>
                <a:gd name="connsiteY24" fmla="*/ 2316 h 10000"/>
                <a:gd name="connsiteX25" fmla="*/ 3648 w 10000"/>
                <a:gd name="connsiteY25" fmla="*/ 3085 h 10000"/>
                <a:gd name="connsiteX26" fmla="*/ 3721 w 10000"/>
                <a:gd name="connsiteY26" fmla="*/ 3085 h 10000"/>
                <a:gd name="connsiteX27" fmla="*/ 3796 w 10000"/>
                <a:gd name="connsiteY27" fmla="*/ 2573 h 10000"/>
                <a:gd name="connsiteX28" fmla="*/ 3942 w 10000"/>
                <a:gd name="connsiteY28" fmla="*/ 2060 h 10000"/>
                <a:gd name="connsiteX29" fmla="*/ 3869 w 10000"/>
                <a:gd name="connsiteY29" fmla="*/ 3321 h 10000"/>
                <a:gd name="connsiteX30" fmla="*/ 4118 w 10000"/>
                <a:gd name="connsiteY30" fmla="*/ 3116 h 10000"/>
                <a:gd name="connsiteX31" fmla="*/ 4379 w 10000"/>
                <a:gd name="connsiteY31" fmla="*/ 2714 h 10000"/>
                <a:gd name="connsiteX32" fmla="*/ 4104 w 10000"/>
                <a:gd name="connsiteY32" fmla="*/ 3380 h 10000"/>
                <a:gd name="connsiteX33" fmla="*/ 4167 w 10000"/>
                <a:gd name="connsiteY33" fmla="*/ 3463 h 10000"/>
                <a:gd name="connsiteX34" fmla="*/ 4244 w 10000"/>
                <a:gd name="connsiteY34" fmla="*/ 3193 h 10000"/>
                <a:gd name="connsiteX35" fmla="*/ 4400 w 10000"/>
                <a:gd name="connsiteY35" fmla="*/ 3053 h 10000"/>
                <a:gd name="connsiteX36" fmla="*/ 4511 w 10000"/>
                <a:gd name="connsiteY36" fmla="*/ 2628 h 10000"/>
                <a:gd name="connsiteX37" fmla="*/ 4767 w 10000"/>
                <a:gd name="connsiteY37" fmla="*/ 2310 h 10000"/>
                <a:gd name="connsiteX38" fmla="*/ 4959 w 10000"/>
                <a:gd name="connsiteY38" fmla="*/ 2166 h 10000"/>
                <a:gd name="connsiteX39" fmla="*/ 5087 w 10000"/>
                <a:gd name="connsiteY39" fmla="*/ 1953 h 10000"/>
                <a:gd name="connsiteX40" fmla="*/ 5233 w 10000"/>
                <a:gd name="connsiteY40" fmla="*/ 2394 h 10000"/>
                <a:gd name="connsiteX41" fmla="*/ 5438 w 10000"/>
                <a:gd name="connsiteY41" fmla="*/ 1804 h 10000"/>
                <a:gd name="connsiteX42" fmla="*/ 5627 w 10000"/>
                <a:gd name="connsiteY42" fmla="*/ 2320 h 10000"/>
                <a:gd name="connsiteX43" fmla="*/ 5806 w 10000"/>
                <a:gd name="connsiteY43" fmla="*/ 1214 h 10000"/>
                <a:gd name="connsiteX44" fmla="*/ 6330 w 10000"/>
                <a:gd name="connsiteY44" fmla="*/ 0 h 10000"/>
                <a:gd name="connsiteX45" fmla="*/ 6600 w 10000"/>
                <a:gd name="connsiteY45" fmla="*/ 1250 h 10000"/>
                <a:gd name="connsiteX46" fmla="*/ 6687 w 10000"/>
                <a:gd name="connsiteY46" fmla="*/ 2459 h 10000"/>
                <a:gd name="connsiteX47" fmla="*/ 6840 w 10000"/>
                <a:gd name="connsiteY47" fmla="*/ 2462 h 10000"/>
                <a:gd name="connsiteX48" fmla="*/ 6909 w 10000"/>
                <a:gd name="connsiteY48" fmla="*/ 2919 h 10000"/>
                <a:gd name="connsiteX49" fmla="*/ 6989 w 10000"/>
                <a:gd name="connsiteY49" fmla="*/ 3648 h 10000"/>
                <a:gd name="connsiteX50" fmla="*/ 7114 w 10000"/>
                <a:gd name="connsiteY50" fmla="*/ 3578 h 10000"/>
                <a:gd name="connsiteX51" fmla="*/ 7101 w 10000"/>
                <a:gd name="connsiteY51" fmla="*/ 4271 h 10000"/>
                <a:gd name="connsiteX52" fmla="*/ 7263 w 10000"/>
                <a:gd name="connsiteY52" fmla="*/ 3979 h 10000"/>
                <a:gd name="connsiteX53" fmla="*/ 7570 w 10000"/>
                <a:gd name="connsiteY53" fmla="*/ 3924 h 10000"/>
                <a:gd name="connsiteX54" fmla="*/ 7362 w 10000"/>
                <a:gd name="connsiteY54" fmla="*/ 4201 h 10000"/>
                <a:gd name="connsiteX55" fmla="*/ 7554 w 10000"/>
                <a:gd name="connsiteY55" fmla="*/ 4878 h 10000"/>
                <a:gd name="connsiteX56" fmla="*/ 7590 w 10000"/>
                <a:gd name="connsiteY56" fmla="*/ 4366 h 10000"/>
                <a:gd name="connsiteX57" fmla="*/ 7736 w 10000"/>
                <a:gd name="connsiteY57" fmla="*/ 4366 h 10000"/>
                <a:gd name="connsiteX58" fmla="*/ 7882 w 10000"/>
                <a:gd name="connsiteY58" fmla="*/ 5389 h 10000"/>
                <a:gd name="connsiteX59" fmla="*/ 8030 w 10000"/>
                <a:gd name="connsiteY59" fmla="*/ 5389 h 10000"/>
                <a:gd name="connsiteX60" fmla="*/ 8129 w 10000"/>
                <a:gd name="connsiteY60" fmla="*/ 6138 h 10000"/>
                <a:gd name="connsiteX61" fmla="*/ 8285 w 10000"/>
                <a:gd name="connsiteY61" fmla="*/ 5645 h 10000"/>
                <a:gd name="connsiteX62" fmla="*/ 8431 w 10000"/>
                <a:gd name="connsiteY62" fmla="*/ 6414 h 10000"/>
                <a:gd name="connsiteX63" fmla="*/ 8663 w 10000"/>
                <a:gd name="connsiteY63" fmla="*/ 6788 h 10000"/>
                <a:gd name="connsiteX64" fmla="*/ 8722 w 10000"/>
                <a:gd name="connsiteY64" fmla="*/ 7758 h 10000"/>
                <a:gd name="connsiteX65" fmla="*/ 8905 w 10000"/>
                <a:gd name="connsiteY65" fmla="*/ 7182 h 10000"/>
                <a:gd name="connsiteX66" fmla="*/ 9087 w 10000"/>
                <a:gd name="connsiteY66" fmla="*/ 7695 h 10000"/>
                <a:gd name="connsiteX67" fmla="*/ 9160 w 10000"/>
                <a:gd name="connsiteY67" fmla="*/ 8463 h 10000"/>
                <a:gd name="connsiteX68" fmla="*/ 9305 w 10000"/>
                <a:gd name="connsiteY68" fmla="*/ 9232 h 10000"/>
                <a:gd name="connsiteX69" fmla="*/ 9490 w 10000"/>
                <a:gd name="connsiteY69" fmla="*/ 8719 h 10000"/>
                <a:gd name="connsiteX70" fmla="*/ 9563 w 10000"/>
                <a:gd name="connsiteY70" fmla="*/ 9232 h 10000"/>
                <a:gd name="connsiteX71" fmla="*/ 9709 w 10000"/>
                <a:gd name="connsiteY71" fmla="*/ 8975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92 w 10000"/>
                <a:gd name="connsiteY18" fmla="*/ 4366 h 10000"/>
                <a:gd name="connsiteX19" fmla="*/ 2920 w 10000"/>
                <a:gd name="connsiteY19" fmla="*/ 3853 h 10000"/>
                <a:gd name="connsiteX20" fmla="*/ 3102 w 10000"/>
                <a:gd name="connsiteY20" fmla="*/ 4366 h 10000"/>
                <a:gd name="connsiteX21" fmla="*/ 3320 w 10000"/>
                <a:gd name="connsiteY21" fmla="*/ 3341 h 10000"/>
                <a:gd name="connsiteX22" fmla="*/ 3430 w 10000"/>
                <a:gd name="connsiteY22" fmla="*/ 3597 h 10000"/>
                <a:gd name="connsiteX23" fmla="*/ 3503 w 10000"/>
                <a:gd name="connsiteY23" fmla="*/ 2829 h 10000"/>
                <a:gd name="connsiteX24" fmla="*/ 3575 w 10000"/>
                <a:gd name="connsiteY24" fmla="*/ 2316 h 10000"/>
                <a:gd name="connsiteX25" fmla="*/ 3648 w 10000"/>
                <a:gd name="connsiteY25" fmla="*/ 3085 h 10000"/>
                <a:gd name="connsiteX26" fmla="*/ 3721 w 10000"/>
                <a:gd name="connsiteY26" fmla="*/ 3085 h 10000"/>
                <a:gd name="connsiteX27" fmla="*/ 3796 w 10000"/>
                <a:gd name="connsiteY27" fmla="*/ 2573 h 10000"/>
                <a:gd name="connsiteX28" fmla="*/ 3942 w 10000"/>
                <a:gd name="connsiteY28" fmla="*/ 2060 h 10000"/>
                <a:gd name="connsiteX29" fmla="*/ 3869 w 10000"/>
                <a:gd name="connsiteY29" fmla="*/ 3321 h 10000"/>
                <a:gd name="connsiteX30" fmla="*/ 4118 w 10000"/>
                <a:gd name="connsiteY30" fmla="*/ 3116 h 10000"/>
                <a:gd name="connsiteX31" fmla="*/ 4190 w 10000"/>
                <a:gd name="connsiteY31" fmla="*/ 2907 h 10000"/>
                <a:gd name="connsiteX32" fmla="*/ 4104 w 10000"/>
                <a:gd name="connsiteY32" fmla="*/ 3380 h 10000"/>
                <a:gd name="connsiteX33" fmla="*/ 4167 w 10000"/>
                <a:gd name="connsiteY33" fmla="*/ 3463 h 10000"/>
                <a:gd name="connsiteX34" fmla="*/ 4244 w 10000"/>
                <a:gd name="connsiteY34" fmla="*/ 3193 h 10000"/>
                <a:gd name="connsiteX35" fmla="*/ 4400 w 10000"/>
                <a:gd name="connsiteY35" fmla="*/ 3053 h 10000"/>
                <a:gd name="connsiteX36" fmla="*/ 4511 w 10000"/>
                <a:gd name="connsiteY36" fmla="*/ 2628 h 10000"/>
                <a:gd name="connsiteX37" fmla="*/ 4767 w 10000"/>
                <a:gd name="connsiteY37" fmla="*/ 2310 h 10000"/>
                <a:gd name="connsiteX38" fmla="*/ 4959 w 10000"/>
                <a:gd name="connsiteY38" fmla="*/ 2166 h 10000"/>
                <a:gd name="connsiteX39" fmla="*/ 5087 w 10000"/>
                <a:gd name="connsiteY39" fmla="*/ 1953 h 10000"/>
                <a:gd name="connsiteX40" fmla="*/ 5233 w 10000"/>
                <a:gd name="connsiteY40" fmla="*/ 2394 h 10000"/>
                <a:gd name="connsiteX41" fmla="*/ 5438 w 10000"/>
                <a:gd name="connsiteY41" fmla="*/ 1804 h 10000"/>
                <a:gd name="connsiteX42" fmla="*/ 5627 w 10000"/>
                <a:gd name="connsiteY42" fmla="*/ 2320 h 10000"/>
                <a:gd name="connsiteX43" fmla="*/ 5806 w 10000"/>
                <a:gd name="connsiteY43" fmla="*/ 1214 h 10000"/>
                <a:gd name="connsiteX44" fmla="*/ 6330 w 10000"/>
                <a:gd name="connsiteY44" fmla="*/ 0 h 10000"/>
                <a:gd name="connsiteX45" fmla="*/ 6600 w 10000"/>
                <a:gd name="connsiteY45" fmla="*/ 1250 h 10000"/>
                <a:gd name="connsiteX46" fmla="*/ 6687 w 10000"/>
                <a:gd name="connsiteY46" fmla="*/ 2459 h 10000"/>
                <a:gd name="connsiteX47" fmla="*/ 6840 w 10000"/>
                <a:gd name="connsiteY47" fmla="*/ 2462 h 10000"/>
                <a:gd name="connsiteX48" fmla="*/ 6909 w 10000"/>
                <a:gd name="connsiteY48" fmla="*/ 2919 h 10000"/>
                <a:gd name="connsiteX49" fmla="*/ 6989 w 10000"/>
                <a:gd name="connsiteY49" fmla="*/ 3648 h 10000"/>
                <a:gd name="connsiteX50" fmla="*/ 7114 w 10000"/>
                <a:gd name="connsiteY50" fmla="*/ 3578 h 10000"/>
                <a:gd name="connsiteX51" fmla="*/ 7101 w 10000"/>
                <a:gd name="connsiteY51" fmla="*/ 4271 h 10000"/>
                <a:gd name="connsiteX52" fmla="*/ 7263 w 10000"/>
                <a:gd name="connsiteY52" fmla="*/ 3979 h 10000"/>
                <a:gd name="connsiteX53" fmla="*/ 7570 w 10000"/>
                <a:gd name="connsiteY53" fmla="*/ 3924 h 10000"/>
                <a:gd name="connsiteX54" fmla="*/ 7362 w 10000"/>
                <a:gd name="connsiteY54" fmla="*/ 4201 h 10000"/>
                <a:gd name="connsiteX55" fmla="*/ 7554 w 10000"/>
                <a:gd name="connsiteY55" fmla="*/ 4878 h 10000"/>
                <a:gd name="connsiteX56" fmla="*/ 7590 w 10000"/>
                <a:gd name="connsiteY56" fmla="*/ 4366 h 10000"/>
                <a:gd name="connsiteX57" fmla="*/ 7736 w 10000"/>
                <a:gd name="connsiteY57" fmla="*/ 4366 h 10000"/>
                <a:gd name="connsiteX58" fmla="*/ 7882 w 10000"/>
                <a:gd name="connsiteY58" fmla="*/ 5389 h 10000"/>
                <a:gd name="connsiteX59" fmla="*/ 8030 w 10000"/>
                <a:gd name="connsiteY59" fmla="*/ 5389 h 10000"/>
                <a:gd name="connsiteX60" fmla="*/ 8129 w 10000"/>
                <a:gd name="connsiteY60" fmla="*/ 6138 h 10000"/>
                <a:gd name="connsiteX61" fmla="*/ 8285 w 10000"/>
                <a:gd name="connsiteY61" fmla="*/ 5645 h 10000"/>
                <a:gd name="connsiteX62" fmla="*/ 8431 w 10000"/>
                <a:gd name="connsiteY62" fmla="*/ 6414 h 10000"/>
                <a:gd name="connsiteX63" fmla="*/ 8663 w 10000"/>
                <a:gd name="connsiteY63" fmla="*/ 6788 h 10000"/>
                <a:gd name="connsiteX64" fmla="*/ 8722 w 10000"/>
                <a:gd name="connsiteY64" fmla="*/ 7758 h 10000"/>
                <a:gd name="connsiteX65" fmla="*/ 8905 w 10000"/>
                <a:gd name="connsiteY65" fmla="*/ 7182 h 10000"/>
                <a:gd name="connsiteX66" fmla="*/ 9087 w 10000"/>
                <a:gd name="connsiteY66" fmla="*/ 7695 h 10000"/>
                <a:gd name="connsiteX67" fmla="*/ 9160 w 10000"/>
                <a:gd name="connsiteY67" fmla="*/ 8463 h 10000"/>
                <a:gd name="connsiteX68" fmla="*/ 9305 w 10000"/>
                <a:gd name="connsiteY68" fmla="*/ 9232 h 10000"/>
                <a:gd name="connsiteX69" fmla="*/ 9490 w 10000"/>
                <a:gd name="connsiteY69" fmla="*/ 8719 h 10000"/>
                <a:gd name="connsiteX70" fmla="*/ 9563 w 10000"/>
                <a:gd name="connsiteY70" fmla="*/ 9232 h 10000"/>
                <a:gd name="connsiteX71" fmla="*/ 9709 w 10000"/>
                <a:gd name="connsiteY71" fmla="*/ 8975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92 w 10000"/>
                <a:gd name="connsiteY18" fmla="*/ 4366 h 10000"/>
                <a:gd name="connsiteX19" fmla="*/ 2920 w 10000"/>
                <a:gd name="connsiteY19" fmla="*/ 3853 h 10000"/>
                <a:gd name="connsiteX20" fmla="*/ 3102 w 10000"/>
                <a:gd name="connsiteY20" fmla="*/ 4366 h 10000"/>
                <a:gd name="connsiteX21" fmla="*/ 3320 w 10000"/>
                <a:gd name="connsiteY21" fmla="*/ 3341 h 10000"/>
                <a:gd name="connsiteX22" fmla="*/ 3430 w 10000"/>
                <a:gd name="connsiteY22" fmla="*/ 3597 h 10000"/>
                <a:gd name="connsiteX23" fmla="*/ 3503 w 10000"/>
                <a:gd name="connsiteY23" fmla="*/ 2829 h 10000"/>
                <a:gd name="connsiteX24" fmla="*/ 3575 w 10000"/>
                <a:gd name="connsiteY24" fmla="*/ 2316 h 10000"/>
                <a:gd name="connsiteX25" fmla="*/ 3648 w 10000"/>
                <a:gd name="connsiteY25" fmla="*/ 3085 h 10000"/>
                <a:gd name="connsiteX26" fmla="*/ 3721 w 10000"/>
                <a:gd name="connsiteY26" fmla="*/ 3085 h 10000"/>
                <a:gd name="connsiteX27" fmla="*/ 3796 w 10000"/>
                <a:gd name="connsiteY27" fmla="*/ 2573 h 10000"/>
                <a:gd name="connsiteX28" fmla="*/ 3793 w 10000"/>
                <a:gd name="connsiteY28" fmla="*/ 3136 h 10000"/>
                <a:gd name="connsiteX29" fmla="*/ 3869 w 10000"/>
                <a:gd name="connsiteY29" fmla="*/ 3321 h 10000"/>
                <a:gd name="connsiteX30" fmla="*/ 4118 w 10000"/>
                <a:gd name="connsiteY30" fmla="*/ 3116 h 10000"/>
                <a:gd name="connsiteX31" fmla="*/ 4190 w 10000"/>
                <a:gd name="connsiteY31" fmla="*/ 2907 h 10000"/>
                <a:gd name="connsiteX32" fmla="*/ 4104 w 10000"/>
                <a:gd name="connsiteY32" fmla="*/ 3380 h 10000"/>
                <a:gd name="connsiteX33" fmla="*/ 4167 w 10000"/>
                <a:gd name="connsiteY33" fmla="*/ 3463 h 10000"/>
                <a:gd name="connsiteX34" fmla="*/ 4244 w 10000"/>
                <a:gd name="connsiteY34" fmla="*/ 3193 h 10000"/>
                <a:gd name="connsiteX35" fmla="*/ 4400 w 10000"/>
                <a:gd name="connsiteY35" fmla="*/ 3053 h 10000"/>
                <a:gd name="connsiteX36" fmla="*/ 4511 w 10000"/>
                <a:gd name="connsiteY36" fmla="*/ 2628 h 10000"/>
                <a:gd name="connsiteX37" fmla="*/ 4767 w 10000"/>
                <a:gd name="connsiteY37" fmla="*/ 2310 h 10000"/>
                <a:gd name="connsiteX38" fmla="*/ 4959 w 10000"/>
                <a:gd name="connsiteY38" fmla="*/ 2166 h 10000"/>
                <a:gd name="connsiteX39" fmla="*/ 5087 w 10000"/>
                <a:gd name="connsiteY39" fmla="*/ 1953 h 10000"/>
                <a:gd name="connsiteX40" fmla="*/ 5233 w 10000"/>
                <a:gd name="connsiteY40" fmla="*/ 2394 h 10000"/>
                <a:gd name="connsiteX41" fmla="*/ 5438 w 10000"/>
                <a:gd name="connsiteY41" fmla="*/ 1804 h 10000"/>
                <a:gd name="connsiteX42" fmla="*/ 5627 w 10000"/>
                <a:gd name="connsiteY42" fmla="*/ 2320 h 10000"/>
                <a:gd name="connsiteX43" fmla="*/ 5806 w 10000"/>
                <a:gd name="connsiteY43" fmla="*/ 1214 h 10000"/>
                <a:gd name="connsiteX44" fmla="*/ 6330 w 10000"/>
                <a:gd name="connsiteY44" fmla="*/ 0 h 10000"/>
                <a:gd name="connsiteX45" fmla="*/ 6600 w 10000"/>
                <a:gd name="connsiteY45" fmla="*/ 1250 h 10000"/>
                <a:gd name="connsiteX46" fmla="*/ 6687 w 10000"/>
                <a:gd name="connsiteY46" fmla="*/ 2459 h 10000"/>
                <a:gd name="connsiteX47" fmla="*/ 6840 w 10000"/>
                <a:gd name="connsiteY47" fmla="*/ 2462 h 10000"/>
                <a:gd name="connsiteX48" fmla="*/ 6909 w 10000"/>
                <a:gd name="connsiteY48" fmla="*/ 2919 h 10000"/>
                <a:gd name="connsiteX49" fmla="*/ 6989 w 10000"/>
                <a:gd name="connsiteY49" fmla="*/ 3648 h 10000"/>
                <a:gd name="connsiteX50" fmla="*/ 7114 w 10000"/>
                <a:gd name="connsiteY50" fmla="*/ 3578 h 10000"/>
                <a:gd name="connsiteX51" fmla="*/ 7101 w 10000"/>
                <a:gd name="connsiteY51" fmla="*/ 4271 h 10000"/>
                <a:gd name="connsiteX52" fmla="*/ 7263 w 10000"/>
                <a:gd name="connsiteY52" fmla="*/ 3979 h 10000"/>
                <a:gd name="connsiteX53" fmla="*/ 7570 w 10000"/>
                <a:gd name="connsiteY53" fmla="*/ 3924 h 10000"/>
                <a:gd name="connsiteX54" fmla="*/ 7362 w 10000"/>
                <a:gd name="connsiteY54" fmla="*/ 4201 h 10000"/>
                <a:gd name="connsiteX55" fmla="*/ 7554 w 10000"/>
                <a:gd name="connsiteY55" fmla="*/ 4878 h 10000"/>
                <a:gd name="connsiteX56" fmla="*/ 7590 w 10000"/>
                <a:gd name="connsiteY56" fmla="*/ 4366 h 10000"/>
                <a:gd name="connsiteX57" fmla="*/ 7736 w 10000"/>
                <a:gd name="connsiteY57" fmla="*/ 4366 h 10000"/>
                <a:gd name="connsiteX58" fmla="*/ 7882 w 10000"/>
                <a:gd name="connsiteY58" fmla="*/ 5389 h 10000"/>
                <a:gd name="connsiteX59" fmla="*/ 8030 w 10000"/>
                <a:gd name="connsiteY59" fmla="*/ 5389 h 10000"/>
                <a:gd name="connsiteX60" fmla="*/ 8129 w 10000"/>
                <a:gd name="connsiteY60" fmla="*/ 6138 h 10000"/>
                <a:gd name="connsiteX61" fmla="*/ 8285 w 10000"/>
                <a:gd name="connsiteY61" fmla="*/ 5645 h 10000"/>
                <a:gd name="connsiteX62" fmla="*/ 8431 w 10000"/>
                <a:gd name="connsiteY62" fmla="*/ 6414 h 10000"/>
                <a:gd name="connsiteX63" fmla="*/ 8663 w 10000"/>
                <a:gd name="connsiteY63" fmla="*/ 6788 h 10000"/>
                <a:gd name="connsiteX64" fmla="*/ 8722 w 10000"/>
                <a:gd name="connsiteY64" fmla="*/ 7758 h 10000"/>
                <a:gd name="connsiteX65" fmla="*/ 8905 w 10000"/>
                <a:gd name="connsiteY65" fmla="*/ 7182 h 10000"/>
                <a:gd name="connsiteX66" fmla="*/ 9087 w 10000"/>
                <a:gd name="connsiteY66" fmla="*/ 7695 h 10000"/>
                <a:gd name="connsiteX67" fmla="*/ 9160 w 10000"/>
                <a:gd name="connsiteY67" fmla="*/ 8463 h 10000"/>
                <a:gd name="connsiteX68" fmla="*/ 9305 w 10000"/>
                <a:gd name="connsiteY68" fmla="*/ 9232 h 10000"/>
                <a:gd name="connsiteX69" fmla="*/ 9490 w 10000"/>
                <a:gd name="connsiteY69" fmla="*/ 8719 h 10000"/>
                <a:gd name="connsiteX70" fmla="*/ 9563 w 10000"/>
                <a:gd name="connsiteY70" fmla="*/ 9232 h 10000"/>
                <a:gd name="connsiteX71" fmla="*/ 9709 w 10000"/>
                <a:gd name="connsiteY71" fmla="*/ 8975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92 w 10000"/>
                <a:gd name="connsiteY18" fmla="*/ 4366 h 10000"/>
                <a:gd name="connsiteX19" fmla="*/ 2920 w 10000"/>
                <a:gd name="connsiteY19" fmla="*/ 3853 h 10000"/>
                <a:gd name="connsiteX20" fmla="*/ 3102 w 10000"/>
                <a:gd name="connsiteY20" fmla="*/ 4366 h 10000"/>
                <a:gd name="connsiteX21" fmla="*/ 3320 w 10000"/>
                <a:gd name="connsiteY21" fmla="*/ 3341 h 10000"/>
                <a:gd name="connsiteX22" fmla="*/ 3430 w 10000"/>
                <a:gd name="connsiteY22" fmla="*/ 3597 h 10000"/>
                <a:gd name="connsiteX23" fmla="*/ 3503 w 10000"/>
                <a:gd name="connsiteY23" fmla="*/ 2829 h 10000"/>
                <a:gd name="connsiteX24" fmla="*/ 3565 w 10000"/>
                <a:gd name="connsiteY24" fmla="*/ 2950 h 10000"/>
                <a:gd name="connsiteX25" fmla="*/ 3648 w 10000"/>
                <a:gd name="connsiteY25" fmla="*/ 3085 h 10000"/>
                <a:gd name="connsiteX26" fmla="*/ 3721 w 10000"/>
                <a:gd name="connsiteY26" fmla="*/ 3085 h 10000"/>
                <a:gd name="connsiteX27" fmla="*/ 3796 w 10000"/>
                <a:gd name="connsiteY27" fmla="*/ 2573 h 10000"/>
                <a:gd name="connsiteX28" fmla="*/ 3793 w 10000"/>
                <a:gd name="connsiteY28" fmla="*/ 3136 h 10000"/>
                <a:gd name="connsiteX29" fmla="*/ 3869 w 10000"/>
                <a:gd name="connsiteY29" fmla="*/ 3321 h 10000"/>
                <a:gd name="connsiteX30" fmla="*/ 4118 w 10000"/>
                <a:gd name="connsiteY30" fmla="*/ 3116 h 10000"/>
                <a:gd name="connsiteX31" fmla="*/ 4190 w 10000"/>
                <a:gd name="connsiteY31" fmla="*/ 2907 h 10000"/>
                <a:gd name="connsiteX32" fmla="*/ 4104 w 10000"/>
                <a:gd name="connsiteY32" fmla="*/ 3380 h 10000"/>
                <a:gd name="connsiteX33" fmla="*/ 4167 w 10000"/>
                <a:gd name="connsiteY33" fmla="*/ 3463 h 10000"/>
                <a:gd name="connsiteX34" fmla="*/ 4244 w 10000"/>
                <a:gd name="connsiteY34" fmla="*/ 3193 h 10000"/>
                <a:gd name="connsiteX35" fmla="*/ 4400 w 10000"/>
                <a:gd name="connsiteY35" fmla="*/ 3053 h 10000"/>
                <a:gd name="connsiteX36" fmla="*/ 4511 w 10000"/>
                <a:gd name="connsiteY36" fmla="*/ 2628 h 10000"/>
                <a:gd name="connsiteX37" fmla="*/ 4767 w 10000"/>
                <a:gd name="connsiteY37" fmla="*/ 2310 h 10000"/>
                <a:gd name="connsiteX38" fmla="*/ 4959 w 10000"/>
                <a:gd name="connsiteY38" fmla="*/ 2166 h 10000"/>
                <a:gd name="connsiteX39" fmla="*/ 5087 w 10000"/>
                <a:gd name="connsiteY39" fmla="*/ 1953 h 10000"/>
                <a:gd name="connsiteX40" fmla="*/ 5233 w 10000"/>
                <a:gd name="connsiteY40" fmla="*/ 2394 h 10000"/>
                <a:gd name="connsiteX41" fmla="*/ 5438 w 10000"/>
                <a:gd name="connsiteY41" fmla="*/ 1804 h 10000"/>
                <a:gd name="connsiteX42" fmla="*/ 5627 w 10000"/>
                <a:gd name="connsiteY42" fmla="*/ 2320 h 10000"/>
                <a:gd name="connsiteX43" fmla="*/ 5806 w 10000"/>
                <a:gd name="connsiteY43" fmla="*/ 1214 h 10000"/>
                <a:gd name="connsiteX44" fmla="*/ 6330 w 10000"/>
                <a:gd name="connsiteY44" fmla="*/ 0 h 10000"/>
                <a:gd name="connsiteX45" fmla="*/ 6600 w 10000"/>
                <a:gd name="connsiteY45" fmla="*/ 1250 h 10000"/>
                <a:gd name="connsiteX46" fmla="*/ 6687 w 10000"/>
                <a:gd name="connsiteY46" fmla="*/ 2459 h 10000"/>
                <a:gd name="connsiteX47" fmla="*/ 6840 w 10000"/>
                <a:gd name="connsiteY47" fmla="*/ 2462 h 10000"/>
                <a:gd name="connsiteX48" fmla="*/ 6909 w 10000"/>
                <a:gd name="connsiteY48" fmla="*/ 2919 h 10000"/>
                <a:gd name="connsiteX49" fmla="*/ 6989 w 10000"/>
                <a:gd name="connsiteY49" fmla="*/ 3648 h 10000"/>
                <a:gd name="connsiteX50" fmla="*/ 7114 w 10000"/>
                <a:gd name="connsiteY50" fmla="*/ 3578 h 10000"/>
                <a:gd name="connsiteX51" fmla="*/ 7101 w 10000"/>
                <a:gd name="connsiteY51" fmla="*/ 4271 h 10000"/>
                <a:gd name="connsiteX52" fmla="*/ 7263 w 10000"/>
                <a:gd name="connsiteY52" fmla="*/ 3979 h 10000"/>
                <a:gd name="connsiteX53" fmla="*/ 7570 w 10000"/>
                <a:gd name="connsiteY53" fmla="*/ 3924 h 10000"/>
                <a:gd name="connsiteX54" fmla="*/ 7362 w 10000"/>
                <a:gd name="connsiteY54" fmla="*/ 4201 h 10000"/>
                <a:gd name="connsiteX55" fmla="*/ 7554 w 10000"/>
                <a:gd name="connsiteY55" fmla="*/ 4878 h 10000"/>
                <a:gd name="connsiteX56" fmla="*/ 7590 w 10000"/>
                <a:gd name="connsiteY56" fmla="*/ 4366 h 10000"/>
                <a:gd name="connsiteX57" fmla="*/ 7736 w 10000"/>
                <a:gd name="connsiteY57" fmla="*/ 4366 h 10000"/>
                <a:gd name="connsiteX58" fmla="*/ 7882 w 10000"/>
                <a:gd name="connsiteY58" fmla="*/ 5389 h 10000"/>
                <a:gd name="connsiteX59" fmla="*/ 8030 w 10000"/>
                <a:gd name="connsiteY59" fmla="*/ 5389 h 10000"/>
                <a:gd name="connsiteX60" fmla="*/ 8129 w 10000"/>
                <a:gd name="connsiteY60" fmla="*/ 6138 h 10000"/>
                <a:gd name="connsiteX61" fmla="*/ 8285 w 10000"/>
                <a:gd name="connsiteY61" fmla="*/ 5645 h 10000"/>
                <a:gd name="connsiteX62" fmla="*/ 8431 w 10000"/>
                <a:gd name="connsiteY62" fmla="*/ 6414 h 10000"/>
                <a:gd name="connsiteX63" fmla="*/ 8663 w 10000"/>
                <a:gd name="connsiteY63" fmla="*/ 6788 h 10000"/>
                <a:gd name="connsiteX64" fmla="*/ 8722 w 10000"/>
                <a:gd name="connsiteY64" fmla="*/ 7758 h 10000"/>
                <a:gd name="connsiteX65" fmla="*/ 8905 w 10000"/>
                <a:gd name="connsiteY65" fmla="*/ 7182 h 10000"/>
                <a:gd name="connsiteX66" fmla="*/ 9087 w 10000"/>
                <a:gd name="connsiteY66" fmla="*/ 7695 h 10000"/>
                <a:gd name="connsiteX67" fmla="*/ 9160 w 10000"/>
                <a:gd name="connsiteY67" fmla="*/ 8463 h 10000"/>
                <a:gd name="connsiteX68" fmla="*/ 9305 w 10000"/>
                <a:gd name="connsiteY68" fmla="*/ 9232 h 10000"/>
                <a:gd name="connsiteX69" fmla="*/ 9490 w 10000"/>
                <a:gd name="connsiteY69" fmla="*/ 8719 h 10000"/>
                <a:gd name="connsiteX70" fmla="*/ 9563 w 10000"/>
                <a:gd name="connsiteY70" fmla="*/ 9232 h 10000"/>
                <a:gd name="connsiteX71" fmla="*/ 9709 w 10000"/>
                <a:gd name="connsiteY71" fmla="*/ 8975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92 w 10000"/>
                <a:gd name="connsiteY18" fmla="*/ 4366 h 10000"/>
                <a:gd name="connsiteX19" fmla="*/ 2920 w 10000"/>
                <a:gd name="connsiteY19" fmla="*/ 3853 h 10000"/>
                <a:gd name="connsiteX20" fmla="*/ 3102 w 10000"/>
                <a:gd name="connsiteY20" fmla="*/ 4366 h 10000"/>
                <a:gd name="connsiteX21" fmla="*/ 3320 w 10000"/>
                <a:gd name="connsiteY21" fmla="*/ 3341 h 10000"/>
                <a:gd name="connsiteX22" fmla="*/ 3430 w 10000"/>
                <a:gd name="connsiteY22" fmla="*/ 3597 h 10000"/>
                <a:gd name="connsiteX23" fmla="*/ 3503 w 10000"/>
                <a:gd name="connsiteY23" fmla="*/ 2829 h 10000"/>
                <a:gd name="connsiteX24" fmla="*/ 3565 w 10000"/>
                <a:gd name="connsiteY24" fmla="*/ 2950 h 10000"/>
                <a:gd name="connsiteX25" fmla="*/ 3648 w 10000"/>
                <a:gd name="connsiteY25" fmla="*/ 3085 h 10000"/>
                <a:gd name="connsiteX26" fmla="*/ 3721 w 10000"/>
                <a:gd name="connsiteY26" fmla="*/ 3085 h 10000"/>
                <a:gd name="connsiteX27" fmla="*/ 3736 w 10000"/>
                <a:gd name="connsiteY27" fmla="*/ 3400 h 10000"/>
                <a:gd name="connsiteX28" fmla="*/ 3793 w 10000"/>
                <a:gd name="connsiteY28" fmla="*/ 3136 h 10000"/>
                <a:gd name="connsiteX29" fmla="*/ 3869 w 10000"/>
                <a:gd name="connsiteY29" fmla="*/ 3321 h 10000"/>
                <a:gd name="connsiteX30" fmla="*/ 4118 w 10000"/>
                <a:gd name="connsiteY30" fmla="*/ 3116 h 10000"/>
                <a:gd name="connsiteX31" fmla="*/ 4190 w 10000"/>
                <a:gd name="connsiteY31" fmla="*/ 2907 h 10000"/>
                <a:gd name="connsiteX32" fmla="*/ 4104 w 10000"/>
                <a:gd name="connsiteY32" fmla="*/ 3380 h 10000"/>
                <a:gd name="connsiteX33" fmla="*/ 4167 w 10000"/>
                <a:gd name="connsiteY33" fmla="*/ 3463 h 10000"/>
                <a:gd name="connsiteX34" fmla="*/ 4244 w 10000"/>
                <a:gd name="connsiteY34" fmla="*/ 3193 h 10000"/>
                <a:gd name="connsiteX35" fmla="*/ 4400 w 10000"/>
                <a:gd name="connsiteY35" fmla="*/ 3053 h 10000"/>
                <a:gd name="connsiteX36" fmla="*/ 4511 w 10000"/>
                <a:gd name="connsiteY36" fmla="*/ 2628 h 10000"/>
                <a:gd name="connsiteX37" fmla="*/ 4767 w 10000"/>
                <a:gd name="connsiteY37" fmla="*/ 2310 h 10000"/>
                <a:gd name="connsiteX38" fmla="*/ 4959 w 10000"/>
                <a:gd name="connsiteY38" fmla="*/ 2166 h 10000"/>
                <a:gd name="connsiteX39" fmla="*/ 5087 w 10000"/>
                <a:gd name="connsiteY39" fmla="*/ 1953 h 10000"/>
                <a:gd name="connsiteX40" fmla="*/ 5233 w 10000"/>
                <a:gd name="connsiteY40" fmla="*/ 2394 h 10000"/>
                <a:gd name="connsiteX41" fmla="*/ 5438 w 10000"/>
                <a:gd name="connsiteY41" fmla="*/ 1804 h 10000"/>
                <a:gd name="connsiteX42" fmla="*/ 5627 w 10000"/>
                <a:gd name="connsiteY42" fmla="*/ 2320 h 10000"/>
                <a:gd name="connsiteX43" fmla="*/ 5806 w 10000"/>
                <a:gd name="connsiteY43" fmla="*/ 1214 h 10000"/>
                <a:gd name="connsiteX44" fmla="*/ 6330 w 10000"/>
                <a:gd name="connsiteY44" fmla="*/ 0 h 10000"/>
                <a:gd name="connsiteX45" fmla="*/ 6600 w 10000"/>
                <a:gd name="connsiteY45" fmla="*/ 1250 h 10000"/>
                <a:gd name="connsiteX46" fmla="*/ 6687 w 10000"/>
                <a:gd name="connsiteY46" fmla="*/ 2459 h 10000"/>
                <a:gd name="connsiteX47" fmla="*/ 6840 w 10000"/>
                <a:gd name="connsiteY47" fmla="*/ 2462 h 10000"/>
                <a:gd name="connsiteX48" fmla="*/ 6909 w 10000"/>
                <a:gd name="connsiteY48" fmla="*/ 2919 h 10000"/>
                <a:gd name="connsiteX49" fmla="*/ 6989 w 10000"/>
                <a:gd name="connsiteY49" fmla="*/ 3648 h 10000"/>
                <a:gd name="connsiteX50" fmla="*/ 7114 w 10000"/>
                <a:gd name="connsiteY50" fmla="*/ 3578 h 10000"/>
                <a:gd name="connsiteX51" fmla="*/ 7101 w 10000"/>
                <a:gd name="connsiteY51" fmla="*/ 4271 h 10000"/>
                <a:gd name="connsiteX52" fmla="*/ 7263 w 10000"/>
                <a:gd name="connsiteY52" fmla="*/ 3979 h 10000"/>
                <a:gd name="connsiteX53" fmla="*/ 7570 w 10000"/>
                <a:gd name="connsiteY53" fmla="*/ 3924 h 10000"/>
                <a:gd name="connsiteX54" fmla="*/ 7362 w 10000"/>
                <a:gd name="connsiteY54" fmla="*/ 4201 h 10000"/>
                <a:gd name="connsiteX55" fmla="*/ 7554 w 10000"/>
                <a:gd name="connsiteY55" fmla="*/ 4878 h 10000"/>
                <a:gd name="connsiteX56" fmla="*/ 7590 w 10000"/>
                <a:gd name="connsiteY56" fmla="*/ 4366 h 10000"/>
                <a:gd name="connsiteX57" fmla="*/ 7736 w 10000"/>
                <a:gd name="connsiteY57" fmla="*/ 4366 h 10000"/>
                <a:gd name="connsiteX58" fmla="*/ 7882 w 10000"/>
                <a:gd name="connsiteY58" fmla="*/ 5389 h 10000"/>
                <a:gd name="connsiteX59" fmla="*/ 8030 w 10000"/>
                <a:gd name="connsiteY59" fmla="*/ 5389 h 10000"/>
                <a:gd name="connsiteX60" fmla="*/ 8129 w 10000"/>
                <a:gd name="connsiteY60" fmla="*/ 6138 h 10000"/>
                <a:gd name="connsiteX61" fmla="*/ 8285 w 10000"/>
                <a:gd name="connsiteY61" fmla="*/ 5645 h 10000"/>
                <a:gd name="connsiteX62" fmla="*/ 8431 w 10000"/>
                <a:gd name="connsiteY62" fmla="*/ 6414 h 10000"/>
                <a:gd name="connsiteX63" fmla="*/ 8663 w 10000"/>
                <a:gd name="connsiteY63" fmla="*/ 6788 h 10000"/>
                <a:gd name="connsiteX64" fmla="*/ 8722 w 10000"/>
                <a:gd name="connsiteY64" fmla="*/ 7758 h 10000"/>
                <a:gd name="connsiteX65" fmla="*/ 8905 w 10000"/>
                <a:gd name="connsiteY65" fmla="*/ 7182 h 10000"/>
                <a:gd name="connsiteX66" fmla="*/ 9087 w 10000"/>
                <a:gd name="connsiteY66" fmla="*/ 7695 h 10000"/>
                <a:gd name="connsiteX67" fmla="*/ 9160 w 10000"/>
                <a:gd name="connsiteY67" fmla="*/ 8463 h 10000"/>
                <a:gd name="connsiteX68" fmla="*/ 9305 w 10000"/>
                <a:gd name="connsiteY68" fmla="*/ 9232 h 10000"/>
                <a:gd name="connsiteX69" fmla="*/ 9490 w 10000"/>
                <a:gd name="connsiteY69" fmla="*/ 8719 h 10000"/>
                <a:gd name="connsiteX70" fmla="*/ 9563 w 10000"/>
                <a:gd name="connsiteY70" fmla="*/ 9232 h 10000"/>
                <a:gd name="connsiteX71" fmla="*/ 9709 w 10000"/>
                <a:gd name="connsiteY71" fmla="*/ 8975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92 w 10000"/>
                <a:gd name="connsiteY18" fmla="*/ 4366 h 10000"/>
                <a:gd name="connsiteX19" fmla="*/ 2920 w 10000"/>
                <a:gd name="connsiteY19" fmla="*/ 3853 h 10000"/>
                <a:gd name="connsiteX20" fmla="*/ 3102 w 10000"/>
                <a:gd name="connsiteY20" fmla="*/ 4366 h 10000"/>
                <a:gd name="connsiteX21" fmla="*/ 3320 w 10000"/>
                <a:gd name="connsiteY21" fmla="*/ 3341 h 10000"/>
                <a:gd name="connsiteX22" fmla="*/ 3430 w 10000"/>
                <a:gd name="connsiteY22" fmla="*/ 3597 h 10000"/>
                <a:gd name="connsiteX23" fmla="*/ 3513 w 10000"/>
                <a:gd name="connsiteY23" fmla="*/ 3574 h 10000"/>
                <a:gd name="connsiteX24" fmla="*/ 3565 w 10000"/>
                <a:gd name="connsiteY24" fmla="*/ 2950 h 10000"/>
                <a:gd name="connsiteX25" fmla="*/ 3648 w 10000"/>
                <a:gd name="connsiteY25" fmla="*/ 3085 h 10000"/>
                <a:gd name="connsiteX26" fmla="*/ 3721 w 10000"/>
                <a:gd name="connsiteY26" fmla="*/ 3085 h 10000"/>
                <a:gd name="connsiteX27" fmla="*/ 3736 w 10000"/>
                <a:gd name="connsiteY27" fmla="*/ 3400 h 10000"/>
                <a:gd name="connsiteX28" fmla="*/ 3793 w 10000"/>
                <a:gd name="connsiteY28" fmla="*/ 3136 h 10000"/>
                <a:gd name="connsiteX29" fmla="*/ 3869 w 10000"/>
                <a:gd name="connsiteY29" fmla="*/ 3321 h 10000"/>
                <a:gd name="connsiteX30" fmla="*/ 4118 w 10000"/>
                <a:gd name="connsiteY30" fmla="*/ 3116 h 10000"/>
                <a:gd name="connsiteX31" fmla="*/ 4190 w 10000"/>
                <a:gd name="connsiteY31" fmla="*/ 2907 h 10000"/>
                <a:gd name="connsiteX32" fmla="*/ 4104 w 10000"/>
                <a:gd name="connsiteY32" fmla="*/ 3380 h 10000"/>
                <a:gd name="connsiteX33" fmla="*/ 4167 w 10000"/>
                <a:gd name="connsiteY33" fmla="*/ 3463 h 10000"/>
                <a:gd name="connsiteX34" fmla="*/ 4244 w 10000"/>
                <a:gd name="connsiteY34" fmla="*/ 3193 h 10000"/>
                <a:gd name="connsiteX35" fmla="*/ 4400 w 10000"/>
                <a:gd name="connsiteY35" fmla="*/ 3053 h 10000"/>
                <a:gd name="connsiteX36" fmla="*/ 4511 w 10000"/>
                <a:gd name="connsiteY36" fmla="*/ 2628 h 10000"/>
                <a:gd name="connsiteX37" fmla="*/ 4767 w 10000"/>
                <a:gd name="connsiteY37" fmla="*/ 2310 h 10000"/>
                <a:gd name="connsiteX38" fmla="*/ 4959 w 10000"/>
                <a:gd name="connsiteY38" fmla="*/ 2166 h 10000"/>
                <a:gd name="connsiteX39" fmla="*/ 5087 w 10000"/>
                <a:gd name="connsiteY39" fmla="*/ 1953 h 10000"/>
                <a:gd name="connsiteX40" fmla="*/ 5233 w 10000"/>
                <a:gd name="connsiteY40" fmla="*/ 2394 h 10000"/>
                <a:gd name="connsiteX41" fmla="*/ 5438 w 10000"/>
                <a:gd name="connsiteY41" fmla="*/ 1804 h 10000"/>
                <a:gd name="connsiteX42" fmla="*/ 5627 w 10000"/>
                <a:gd name="connsiteY42" fmla="*/ 2320 h 10000"/>
                <a:gd name="connsiteX43" fmla="*/ 5806 w 10000"/>
                <a:gd name="connsiteY43" fmla="*/ 1214 h 10000"/>
                <a:gd name="connsiteX44" fmla="*/ 6330 w 10000"/>
                <a:gd name="connsiteY44" fmla="*/ 0 h 10000"/>
                <a:gd name="connsiteX45" fmla="*/ 6600 w 10000"/>
                <a:gd name="connsiteY45" fmla="*/ 1250 h 10000"/>
                <a:gd name="connsiteX46" fmla="*/ 6687 w 10000"/>
                <a:gd name="connsiteY46" fmla="*/ 2459 h 10000"/>
                <a:gd name="connsiteX47" fmla="*/ 6840 w 10000"/>
                <a:gd name="connsiteY47" fmla="*/ 2462 h 10000"/>
                <a:gd name="connsiteX48" fmla="*/ 6909 w 10000"/>
                <a:gd name="connsiteY48" fmla="*/ 2919 h 10000"/>
                <a:gd name="connsiteX49" fmla="*/ 6989 w 10000"/>
                <a:gd name="connsiteY49" fmla="*/ 3648 h 10000"/>
                <a:gd name="connsiteX50" fmla="*/ 7114 w 10000"/>
                <a:gd name="connsiteY50" fmla="*/ 3578 h 10000"/>
                <a:gd name="connsiteX51" fmla="*/ 7101 w 10000"/>
                <a:gd name="connsiteY51" fmla="*/ 4271 h 10000"/>
                <a:gd name="connsiteX52" fmla="*/ 7263 w 10000"/>
                <a:gd name="connsiteY52" fmla="*/ 3979 h 10000"/>
                <a:gd name="connsiteX53" fmla="*/ 7570 w 10000"/>
                <a:gd name="connsiteY53" fmla="*/ 3924 h 10000"/>
                <a:gd name="connsiteX54" fmla="*/ 7362 w 10000"/>
                <a:gd name="connsiteY54" fmla="*/ 4201 h 10000"/>
                <a:gd name="connsiteX55" fmla="*/ 7554 w 10000"/>
                <a:gd name="connsiteY55" fmla="*/ 4878 h 10000"/>
                <a:gd name="connsiteX56" fmla="*/ 7590 w 10000"/>
                <a:gd name="connsiteY56" fmla="*/ 4366 h 10000"/>
                <a:gd name="connsiteX57" fmla="*/ 7736 w 10000"/>
                <a:gd name="connsiteY57" fmla="*/ 4366 h 10000"/>
                <a:gd name="connsiteX58" fmla="*/ 7882 w 10000"/>
                <a:gd name="connsiteY58" fmla="*/ 5389 h 10000"/>
                <a:gd name="connsiteX59" fmla="*/ 8030 w 10000"/>
                <a:gd name="connsiteY59" fmla="*/ 5389 h 10000"/>
                <a:gd name="connsiteX60" fmla="*/ 8129 w 10000"/>
                <a:gd name="connsiteY60" fmla="*/ 6138 h 10000"/>
                <a:gd name="connsiteX61" fmla="*/ 8285 w 10000"/>
                <a:gd name="connsiteY61" fmla="*/ 5645 h 10000"/>
                <a:gd name="connsiteX62" fmla="*/ 8431 w 10000"/>
                <a:gd name="connsiteY62" fmla="*/ 6414 h 10000"/>
                <a:gd name="connsiteX63" fmla="*/ 8663 w 10000"/>
                <a:gd name="connsiteY63" fmla="*/ 6788 h 10000"/>
                <a:gd name="connsiteX64" fmla="*/ 8722 w 10000"/>
                <a:gd name="connsiteY64" fmla="*/ 7758 h 10000"/>
                <a:gd name="connsiteX65" fmla="*/ 8905 w 10000"/>
                <a:gd name="connsiteY65" fmla="*/ 7182 h 10000"/>
                <a:gd name="connsiteX66" fmla="*/ 9087 w 10000"/>
                <a:gd name="connsiteY66" fmla="*/ 7695 h 10000"/>
                <a:gd name="connsiteX67" fmla="*/ 9160 w 10000"/>
                <a:gd name="connsiteY67" fmla="*/ 8463 h 10000"/>
                <a:gd name="connsiteX68" fmla="*/ 9305 w 10000"/>
                <a:gd name="connsiteY68" fmla="*/ 9232 h 10000"/>
                <a:gd name="connsiteX69" fmla="*/ 9490 w 10000"/>
                <a:gd name="connsiteY69" fmla="*/ 8719 h 10000"/>
                <a:gd name="connsiteX70" fmla="*/ 9563 w 10000"/>
                <a:gd name="connsiteY70" fmla="*/ 9232 h 10000"/>
                <a:gd name="connsiteX71" fmla="*/ 9709 w 10000"/>
                <a:gd name="connsiteY71" fmla="*/ 8975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92 w 10000"/>
                <a:gd name="connsiteY18" fmla="*/ 4366 h 10000"/>
                <a:gd name="connsiteX19" fmla="*/ 2920 w 10000"/>
                <a:gd name="connsiteY19" fmla="*/ 3853 h 10000"/>
                <a:gd name="connsiteX20" fmla="*/ 3102 w 10000"/>
                <a:gd name="connsiteY20" fmla="*/ 4366 h 10000"/>
                <a:gd name="connsiteX21" fmla="*/ 3330 w 10000"/>
                <a:gd name="connsiteY21" fmla="*/ 3948 h 10000"/>
                <a:gd name="connsiteX22" fmla="*/ 3430 w 10000"/>
                <a:gd name="connsiteY22" fmla="*/ 3597 h 10000"/>
                <a:gd name="connsiteX23" fmla="*/ 3513 w 10000"/>
                <a:gd name="connsiteY23" fmla="*/ 3574 h 10000"/>
                <a:gd name="connsiteX24" fmla="*/ 3565 w 10000"/>
                <a:gd name="connsiteY24" fmla="*/ 2950 h 10000"/>
                <a:gd name="connsiteX25" fmla="*/ 3648 w 10000"/>
                <a:gd name="connsiteY25" fmla="*/ 3085 h 10000"/>
                <a:gd name="connsiteX26" fmla="*/ 3721 w 10000"/>
                <a:gd name="connsiteY26" fmla="*/ 3085 h 10000"/>
                <a:gd name="connsiteX27" fmla="*/ 3736 w 10000"/>
                <a:gd name="connsiteY27" fmla="*/ 3400 h 10000"/>
                <a:gd name="connsiteX28" fmla="*/ 3793 w 10000"/>
                <a:gd name="connsiteY28" fmla="*/ 3136 h 10000"/>
                <a:gd name="connsiteX29" fmla="*/ 3869 w 10000"/>
                <a:gd name="connsiteY29" fmla="*/ 3321 h 10000"/>
                <a:gd name="connsiteX30" fmla="*/ 4118 w 10000"/>
                <a:gd name="connsiteY30" fmla="*/ 3116 h 10000"/>
                <a:gd name="connsiteX31" fmla="*/ 4190 w 10000"/>
                <a:gd name="connsiteY31" fmla="*/ 2907 h 10000"/>
                <a:gd name="connsiteX32" fmla="*/ 4104 w 10000"/>
                <a:gd name="connsiteY32" fmla="*/ 3380 h 10000"/>
                <a:gd name="connsiteX33" fmla="*/ 4167 w 10000"/>
                <a:gd name="connsiteY33" fmla="*/ 3463 h 10000"/>
                <a:gd name="connsiteX34" fmla="*/ 4244 w 10000"/>
                <a:gd name="connsiteY34" fmla="*/ 3193 h 10000"/>
                <a:gd name="connsiteX35" fmla="*/ 4400 w 10000"/>
                <a:gd name="connsiteY35" fmla="*/ 3053 h 10000"/>
                <a:gd name="connsiteX36" fmla="*/ 4511 w 10000"/>
                <a:gd name="connsiteY36" fmla="*/ 2628 h 10000"/>
                <a:gd name="connsiteX37" fmla="*/ 4767 w 10000"/>
                <a:gd name="connsiteY37" fmla="*/ 2310 h 10000"/>
                <a:gd name="connsiteX38" fmla="*/ 4959 w 10000"/>
                <a:gd name="connsiteY38" fmla="*/ 2166 h 10000"/>
                <a:gd name="connsiteX39" fmla="*/ 5087 w 10000"/>
                <a:gd name="connsiteY39" fmla="*/ 1953 h 10000"/>
                <a:gd name="connsiteX40" fmla="*/ 5233 w 10000"/>
                <a:gd name="connsiteY40" fmla="*/ 2394 h 10000"/>
                <a:gd name="connsiteX41" fmla="*/ 5438 w 10000"/>
                <a:gd name="connsiteY41" fmla="*/ 1804 h 10000"/>
                <a:gd name="connsiteX42" fmla="*/ 5627 w 10000"/>
                <a:gd name="connsiteY42" fmla="*/ 2320 h 10000"/>
                <a:gd name="connsiteX43" fmla="*/ 5806 w 10000"/>
                <a:gd name="connsiteY43" fmla="*/ 1214 h 10000"/>
                <a:gd name="connsiteX44" fmla="*/ 6330 w 10000"/>
                <a:gd name="connsiteY44" fmla="*/ 0 h 10000"/>
                <a:gd name="connsiteX45" fmla="*/ 6600 w 10000"/>
                <a:gd name="connsiteY45" fmla="*/ 1250 h 10000"/>
                <a:gd name="connsiteX46" fmla="*/ 6687 w 10000"/>
                <a:gd name="connsiteY46" fmla="*/ 2459 h 10000"/>
                <a:gd name="connsiteX47" fmla="*/ 6840 w 10000"/>
                <a:gd name="connsiteY47" fmla="*/ 2462 h 10000"/>
                <a:gd name="connsiteX48" fmla="*/ 6909 w 10000"/>
                <a:gd name="connsiteY48" fmla="*/ 2919 h 10000"/>
                <a:gd name="connsiteX49" fmla="*/ 6989 w 10000"/>
                <a:gd name="connsiteY49" fmla="*/ 3648 h 10000"/>
                <a:gd name="connsiteX50" fmla="*/ 7114 w 10000"/>
                <a:gd name="connsiteY50" fmla="*/ 3578 h 10000"/>
                <a:gd name="connsiteX51" fmla="*/ 7101 w 10000"/>
                <a:gd name="connsiteY51" fmla="*/ 4271 h 10000"/>
                <a:gd name="connsiteX52" fmla="*/ 7263 w 10000"/>
                <a:gd name="connsiteY52" fmla="*/ 3979 h 10000"/>
                <a:gd name="connsiteX53" fmla="*/ 7570 w 10000"/>
                <a:gd name="connsiteY53" fmla="*/ 3924 h 10000"/>
                <a:gd name="connsiteX54" fmla="*/ 7362 w 10000"/>
                <a:gd name="connsiteY54" fmla="*/ 4201 h 10000"/>
                <a:gd name="connsiteX55" fmla="*/ 7554 w 10000"/>
                <a:gd name="connsiteY55" fmla="*/ 4878 h 10000"/>
                <a:gd name="connsiteX56" fmla="*/ 7590 w 10000"/>
                <a:gd name="connsiteY56" fmla="*/ 4366 h 10000"/>
                <a:gd name="connsiteX57" fmla="*/ 7736 w 10000"/>
                <a:gd name="connsiteY57" fmla="*/ 4366 h 10000"/>
                <a:gd name="connsiteX58" fmla="*/ 7882 w 10000"/>
                <a:gd name="connsiteY58" fmla="*/ 5389 h 10000"/>
                <a:gd name="connsiteX59" fmla="*/ 8030 w 10000"/>
                <a:gd name="connsiteY59" fmla="*/ 5389 h 10000"/>
                <a:gd name="connsiteX60" fmla="*/ 8129 w 10000"/>
                <a:gd name="connsiteY60" fmla="*/ 6138 h 10000"/>
                <a:gd name="connsiteX61" fmla="*/ 8285 w 10000"/>
                <a:gd name="connsiteY61" fmla="*/ 5645 h 10000"/>
                <a:gd name="connsiteX62" fmla="*/ 8431 w 10000"/>
                <a:gd name="connsiteY62" fmla="*/ 6414 h 10000"/>
                <a:gd name="connsiteX63" fmla="*/ 8663 w 10000"/>
                <a:gd name="connsiteY63" fmla="*/ 6788 h 10000"/>
                <a:gd name="connsiteX64" fmla="*/ 8722 w 10000"/>
                <a:gd name="connsiteY64" fmla="*/ 7758 h 10000"/>
                <a:gd name="connsiteX65" fmla="*/ 8905 w 10000"/>
                <a:gd name="connsiteY65" fmla="*/ 7182 h 10000"/>
                <a:gd name="connsiteX66" fmla="*/ 9087 w 10000"/>
                <a:gd name="connsiteY66" fmla="*/ 7695 h 10000"/>
                <a:gd name="connsiteX67" fmla="*/ 9160 w 10000"/>
                <a:gd name="connsiteY67" fmla="*/ 8463 h 10000"/>
                <a:gd name="connsiteX68" fmla="*/ 9305 w 10000"/>
                <a:gd name="connsiteY68" fmla="*/ 9232 h 10000"/>
                <a:gd name="connsiteX69" fmla="*/ 9490 w 10000"/>
                <a:gd name="connsiteY69" fmla="*/ 8719 h 10000"/>
                <a:gd name="connsiteX70" fmla="*/ 9563 w 10000"/>
                <a:gd name="connsiteY70" fmla="*/ 9232 h 10000"/>
                <a:gd name="connsiteX71" fmla="*/ 9709 w 10000"/>
                <a:gd name="connsiteY71" fmla="*/ 8975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92 w 10000"/>
                <a:gd name="connsiteY18" fmla="*/ 4366 h 10000"/>
                <a:gd name="connsiteX19" fmla="*/ 2930 w 10000"/>
                <a:gd name="connsiteY19" fmla="*/ 4542 h 10000"/>
                <a:gd name="connsiteX20" fmla="*/ 3102 w 10000"/>
                <a:gd name="connsiteY20" fmla="*/ 4366 h 10000"/>
                <a:gd name="connsiteX21" fmla="*/ 3330 w 10000"/>
                <a:gd name="connsiteY21" fmla="*/ 3948 h 10000"/>
                <a:gd name="connsiteX22" fmla="*/ 3430 w 10000"/>
                <a:gd name="connsiteY22" fmla="*/ 3597 h 10000"/>
                <a:gd name="connsiteX23" fmla="*/ 3513 w 10000"/>
                <a:gd name="connsiteY23" fmla="*/ 3574 h 10000"/>
                <a:gd name="connsiteX24" fmla="*/ 3565 w 10000"/>
                <a:gd name="connsiteY24" fmla="*/ 2950 h 10000"/>
                <a:gd name="connsiteX25" fmla="*/ 3648 w 10000"/>
                <a:gd name="connsiteY25" fmla="*/ 3085 h 10000"/>
                <a:gd name="connsiteX26" fmla="*/ 3721 w 10000"/>
                <a:gd name="connsiteY26" fmla="*/ 3085 h 10000"/>
                <a:gd name="connsiteX27" fmla="*/ 3736 w 10000"/>
                <a:gd name="connsiteY27" fmla="*/ 3400 h 10000"/>
                <a:gd name="connsiteX28" fmla="*/ 3793 w 10000"/>
                <a:gd name="connsiteY28" fmla="*/ 3136 h 10000"/>
                <a:gd name="connsiteX29" fmla="*/ 3869 w 10000"/>
                <a:gd name="connsiteY29" fmla="*/ 3321 h 10000"/>
                <a:gd name="connsiteX30" fmla="*/ 4118 w 10000"/>
                <a:gd name="connsiteY30" fmla="*/ 3116 h 10000"/>
                <a:gd name="connsiteX31" fmla="*/ 4190 w 10000"/>
                <a:gd name="connsiteY31" fmla="*/ 2907 h 10000"/>
                <a:gd name="connsiteX32" fmla="*/ 4104 w 10000"/>
                <a:gd name="connsiteY32" fmla="*/ 3380 h 10000"/>
                <a:gd name="connsiteX33" fmla="*/ 4167 w 10000"/>
                <a:gd name="connsiteY33" fmla="*/ 3463 h 10000"/>
                <a:gd name="connsiteX34" fmla="*/ 4244 w 10000"/>
                <a:gd name="connsiteY34" fmla="*/ 3193 h 10000"/>
                <a:gd name="connsiteX35" fmla="*/ 4400 w 10000"/>
                <a:gd name="connsiteY35" fmla="*/ 3053 h 10000"/>
                <a:gd name="connsiteX36" fmla="*/ 4511 w 10000"/>
                <a:gd name="connsiteY36" fmla="*/ 2628 h 10000"/>
                <a:gd name="connsiteX37" fmla="*/ 4767 w 10000"/>
                <a:gd name="connsiteY37" fmla="*/ 2310 h 10000"/>
                <a:gd name="connsiteX38" fmla="*/ 4959 w 10000"/>
                <a:gd name="connsiteY38" fmla="*/ 2166 h 10000"/>
                <a:gd name="connsiteX39" fmla="*/ 5087 w 10000"/>
                <a:gd name="connsiteY39" fmla="*/ 1953 h 10000"/>
                <a:gd name="connsiteX40" fmla="*/ 5233 w 10000"/>
                <a:gd name="connsiteY40" fmla="*/ 2394 h 10000"/>
                <a:gd name="connsiteX41" fmla="*/ 5438 w 10000"/>
                <a:gd name="connsiteY41" fmla="*/ 1804 h 10000"/>
                <a:gd name="connsiteX42" fmla="*/ 5627 w 10000"/>
                <a:gd name="connsiteY42" fmla="*/ 2320 h 10000"/>
                <a:gd name="connsiteX43" fmla="*/ 5806 w 10000"/>
                <a:gd name="connsiteY43" fmla="*/ 1214 h 10000"/>
                <a:gd name="connsiteX44" fmla="*/ 6330 w 10000"/>
                <a:gd name="connsiteY44" fmla="*/ 0 h 10000"/>
                <a:gd name="connsiteX45" fmla="*/ 6600 w 10000"/>
                <a:gd name="connsiteY45" fmla="*/ 1250 h 10000"/>
                <a:gd name="connsiteX46" fmla="*/ 6687 w 10000"/>
                <a:gd name="connsiteY46" fmla="*/ 2459 h 10000"/>
                <a:gd name="connsiteX47" fmla="*/ 6840 w 10000"/>
                <a:gd name="connsiteY47" fmla="*/ 2462 h 10000"/>
                <a:gd name="connsiteX48" fmla="*/ 6909 w 10000"/>
                <a:gd name="connsiteY48" fmla="*/ 2919 h 10000"/>
                <a:gd name="connsiteX49" fmla="*/ 6989 w 10000"/>
                <a:gd name="connsiteY49" fmla="*/ 3648 h 10000"/>
                <a:gd name="connsiteX50" fmla="*/ 7114 w 10000"/>
                <a:gd name="connsiteY50" fmla="*/ 3578 h 10000"/>
                <a:gd name="connsiteX51" fmla="*/ 7101 w 10000"/>
                <a:gd name="connsiteY51" fmla="*/ 4271 h 10000"/>
                <a:gd name="connsiteX52" fmla="*/ 7263 w 10000"/>
                <a:gd name="connsiteY52" fmla="*/ 3979 h 10000"/>
                <a:gd name="connsiteX53" fmla="*/ 7570 w 10000"/>
                <a:gd name="connsiteY53" fmla="*/ 3924 h 10000"/>
                <a:gd name="connsiteX54" fmla="*/ 7362 w 10000"/>
                <a:gd name="connsiteY54" fmla="*/ 4201 h 10000"/>
                <a:gd name="connsiteX55" fmla="*/ 7554 w 10000"/>
                <a:gd name="connsiteY55" fmla="*/ 4878 h 10000"/>
                <a:gd name="connsiteX56" fmla="*/ 7590 w 10000"/>
                <a:gd name="connsiteY56" fmla="*/ 4366 h 10000"/>
                <a:gd name="connsiteX57" fmla="*/ 7736 w 10000"/>
                <a:gd name="connsiteY57" fmla="*/ 4366 h 10000"/>
                <a:gd name="connsiteX58" fmla="*/ 7882 w 10000"/>
                <a:gd name="connsiteY58" fmla="*/ 5389 h 10000"/>
                <a:gd name="connsiteX59" fmla="*/ 8030 w 10000"/>
                <a:gd name="connsiteY59" fmla="*/ 5389 h 10000"/>
                <a:gd name="connsiteX60" fmla="*/ 8129 w 10000"/>
                <a:gd name="connsiteY60" fmla="*/ 6138 h 10000"/>
                <a:gd name="connsiteX61" fmla="*/ 8285 w 10000"/>
                <a:gd name="connsiteY61" fmla="*/ 5645 h 10000"/>
                <a:gd name="connsiteX62" fmla="*/ 8431 w 10000"/>
                <a:gd name="connsiteY62" fmla="*/ 6414 h 10000"/>
                <a:gd name="connsiteX63" fmla="*/ 8663 w 10000"/>
                <a:gd name="connsiteY63" fmla="*/ 6788 h 10000"/>
                <a:gd name="connsiteX64" fmla="*/ 8722 w 10000"/>
                <a:gd name="connsiteY64" fmla="*/ 7758 h 10000"/>
                <a:gd name="connsiteX65" fmla="*/ 8905 w 10000"/>
                <a:gd name="connsiteY65" fmla="*/ 7182 h 10000"/>
                <a:gd name="connsiteX66" fmla="*/ 9087 w 10000"/>
                <a:gd name="connsiteY66" fmla="*/ 7695 h 10000"/>
                <a:gd name="connsiteX67" fmla="*/ 9160 w 10000"/>
                <a:gd name="connsiteY67" fmla="*/ 8463 h 10000"/>
                <a:gd name="connsiteX68" fmla="*/ 9305 w 10000"/>
                <a:gd name="connsiteY68" fmla="*/ 9232 h 10000"/>
                <a:gd name="connsiteX69" fmla="*/ 9490 w 10000"/>
                <a:gd name="connsiteY69" fmla="*/ 8719 h 10000"/>
                <a:gd name="connsiteX70" fmla="*/ 9563 w 10000"/>
                <a:gd name="connsiteY70" fmla="*/ 9232 h 10000"/>
                <a:gd name="connsiteX71" fmla="*/ 9709 w 10000"/>
                <a:gd name="connsiteY71" fmla="*/ 8975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61 w 10000"/>
                <a:gd name="connsiteY18" fmla="*/ 5135 h 10000"/>
                <a:gd name="connsiteX19" fmla="*/ 2592 w 10000"/>
                <a:gd name="connsiteY19" fmla="*/ 4366 h 10000"/>
                <a:gd name="connsiteX20" fmla="*/ 2930 w 10000"/>
                <a:gd name="connsiteY20" fmla="*/ 4542 h 10000"/>
                <a:gd name="connsiteX21" fmla="*/ 3102 w 10000"/>
                <a:gd name="connsiteY21" fmla="*/ 4366 h 10000"/>
                <a:gd name="connsiteX22" fmla="*/ 3330 w 10000"/>
                <a:gd name="connsiteY22" fmla="*/ 3948 h 10000"/>
                <a:gd name="connsiteX23" fmla="*/ 3430 w 10000"/>
                <a:gd name="connsiteY23" fmla="*/ 3597 h 10000"/>
                <a:gd name="connsiteX24" fmla="*/ 3513 w 10000"/>
                <a:gd name="connsiteY24" fmla="*/ 3574 h 10000"/>
                <a:gd name="connsiteX25" fmla="*/ 3565 w 10000"/>
                <a:gd name="connsiteY25" fmla="*/ 2950 h 10000"/>
                <a:gd name="connsiteX26" fmla="*/ 3648 w 10000"/>
                <a:gd name="connsiteY26" fmla="*/ 3085 h 10000"/>
                <a:gd name="connsiteX27" fmla="*/ 3721 w 10000"/>
                <a:gd name="connsiteY27" fmla="*/ 3085 h 10000"/>
                <a:gd name="connsiteX28" fmla="*/ 3736 w 10000"/>
                <a:gd name="connsiteY28" fmla="*/ 3400 h 10000"/>
                <a:gd name="connsiteX29" fmla="*/ 3793 w 10000"/>
                <a:gd name="connsiteY29" fmla="*/ 3136 h 10000"/>
                <a:gd name="connsiteX30" fmla="*/ 3869 w 10000"/>
                <a:gd name="connsiteY30" fmla="*/ 3321 h 10000"/>
                <a:gd name="connsiteX31" fmla="*/ 4118 w 10000"/>
                <a:gd name="connsiteY31" fmla="*/ 3116 h 10000"/>
                <a:gd name="connsiteX32" fmla="*/ 4190 w 10000"/>
                <a:gd name="connsiteY32" fmla="*/ 2907 h 10000"/>
                <a:gd name="connsiteX33" fmla="*/ 4104 w 10000"/>
                <a:gd name="connsiteY33" fmla="*/ 3380 h 10000"/>
                <a:gd name="connsiteX34" fmla="*/ 4167 w 10000"/>
                <a:gd name="connsiteY34" fmla="*/ 3463 h 10000"/>
                <a:gd name="connsiteX35" fmla="*/ 4244 w 10000"/>
                <a:gd name="connsiteY35" fmla="*/ 3193 h 10000"/>
                <a:gd name="connsiteX36" fmla="*/ 4400 w 10000"/>
                <a:gd name="connsiteY36" fmla="*/ 3053 h 10000"/>
                <a:gd name="connsiteX37" fmla="*/ 4511 w 10000"/>
                <a:gd name="connsiteY37" fmla="*/ 2628 h 10000"/>
                <a:gd name="connsiteX38" fmla="*/ 4767 w 10000"/>
                <a:gd name="connsiteY38" fmla="*/ 2310 h 10000"/>
                <a:gd name="connsiteX39" fmla="*/ 4959 w 10000"/>
                <a:gd name="connsiteY39" fmla="*/ 2166 h 10000"/>
                <a:gd name="connsiteX40" fmla="*/ 5087 w 10000"/>
                <a:gd name="connsiteY40" fmla="*/ 1953 h 10000"/>
                <a:gd name="connsiteX41" fmla="*/ 5233 w 10000"/>
                <a:gd name="connsiteY41" fmla="*/ 2394 h 10000"/>
                <a:gd name="connsiteX42" fmla="*/ 5438 w 10000"/>
                <a:gd name="connsiteY42" fmla="*/ 1804 h 10000"/>
                <a:gd name="connsiteX43" fmla="*/ 5627 w 10000"/>
                <a:gd name="connsiteY43" fmla="*/ 2320 h 10000"/>
                <a:gd name="connsiteX44" fmla="*/ 5806 w 10000"/>
                <a:gd name="connsiteY44" fmla="*/ 1214 h 10000"/>
                <a:gd name="connsiteX45" fmla="*/ 6330 w 10000"/>
                <a:gd name="connsiteY45" fmla="*/ 0 h 10000"/>
                <a:gd name="connsiteX46" fmla="*/ 6600 w 10000"/>
                <a:gd name="connsiteY46" fmla="*/ 1250 h 10000"/>
                <a:gd name="connsiteX47" fmla="*/ 6687 w 10000"/>
                <a:gd name="connsiteY47" fmla="*/ 2459 h 10000"/>
                <a:gd name="connsiteX48" fmla="*/ 6840 w 10000"/>
                <a:gd name="connsiteY48" fmla="*/ 2462 h 10000"/>
                <a:gd name="connsiteX49" fmla="*/ 6909 w 10000"/>
                <a:gd name="connsiteY49" fmla="*/ 2919 h 10000"/>
                <a:gd name="connsiteX50" fmla="*/ 6989 w 10000"/>
                <a:gd name="connsiteY50" fmla="*/ 3648 h 10000"/>
                <a:gd name="connsiteX51" fmla="*/ 7114 w 10000"/>
                <a:gd name="connsiteY51" fmla="*/ 3578 h 10000"/>
                <a:gd name="connsiteX52" fmla="*/ 7101 w 10000"/>
                <a:gd name="connsiteY52" fmla="*/ 4271 h 10000"/>
                <a:gd name="connsiteX53" fmla="*/ 7263 w 10000"/>
                <a:gd name="connsiteY53" fmla="*/ 3979 h 10000"/>
                <a:gd name="connsiteX54" fmla="*/ 7570 w 10000"/>
                <a:gd name="connsiteY54" fmla="*/ 3924 h 10000"/>
                <a:gd name="connsiteX55" fmla="*/ 7362 w 10000"/>
                <a:gd name="connsiteY55" fmla="*/ 4201 h 10000"/>
                <a:gd name="connsiteX56" fmla="*/ 7554 w 10000"/>
                <a:gd name="connsiteY56" fmla="*/ 4878 h 10000"/>
                <a:gd name="connsiteX57" fmla="*/ 7590 w 10000"/>
                <a:gd name="connsiteY57" fmla="*/ 4366 h 10000"/>
                <a:gd name="connsiteX58" fmla="*/ 7736 w 10000"/>
                <a:gd name="connsiteY58" fmla="*/ 4366 h 10000"/>
                <a:gd name="connsiteX59" fmla="*/ 7882 w 10000"/>
                <a:gd name="connsiteY59" fmla="*/ 5389 h 10000"/>
                <a:gd name="connsiteX60" fmla="*/ 8030 w 10000"/>
                <a:gd name="connsiteY60" fmla="*/ 5389 h 10000"/>
                <a:gd name="connsiteX61" fmla="*/ 8129 w 10000"/>
                <a:gd name="connsiteY61" fmla="*/ 6138 h 10000"/>
                <a:gd name="connsiteX62" fmla="*/ 8285 w 10000"/>
                <a:gd name="connsiteY62" fmla="*/ 5645 h 10000"/>
                <a:gd name="connsiteX63" fmla="*/ 8431 w 10000"/>
                <a:gd name="connsiteY63" fmla="*/ 6414 h 10000"/>
                <a:gd name="connsiteX64" fmla="*/ 8663 w 10000"/>
                <a:gd name="connsiteY64" fmla="*/ 6788 h 10000"/>
                <a:gd name="connsiteX65" fmla="*/ 8722 w 10000"/>
                <a:gd name="connsiteY65" fmla="*/ 7758 h 10000"/>
                <a:gd name="connsiteX66" fmla="*/ 8905 w 10000"/>
                <a:gd name="connsiteY66" fmla="*/ 7182 h 10000"/>
                <a:gd name="connsiteX67" fmla="*/ 9087 w 10000"/>
                <a:gd name="connsiteY67" fmla="*/ 7695 h 10000"/>
                <a:gd name="connsiteX68" fmla="*/ 9160 w 10000"/>
                <a:gd name="connsiteY68" fmla="*/ 8463 h 10000"/>
                <a:gd name="connsiteX69" fmla="*/ 9305 w 10000"/>
                <a:gd name="connsiteY69" fmla="*/ 9232 h 10000"/>
                <a:gd name="connsiteX70" fmla="*/ 9490 w 10000"/>
                <a:gd name="connsiteY70" fmla="*/ 8719 h 10000"/>
                <a:gd name="connsiteX71" fmla="*/ 9563 w 10000"/>
                <a:gd name="connsiteY71" fmla="*/ 9232 h 10000"/>
                <a:gd name="connsiteX72" fmla="*/ 9709 w 10000"/>
                <a:gd name="connsiteY72" fmla="*/ 8975 h 10000"/>
                <a:gd name="connsiteX73" fmla="*/ 9927 w 10000"/>
                <a:gd name="connsiteY73" fmla="*/ 9744 h 10000"/>
                <a:gd name="connsiteX74" fmla="*/ 10000 w 10000"/>
                <a:gd name="connsiteY74" fmla="*/ 10000 h 10000"/>
                <a:gd name="connsiteX75" fmla="*/ 0 w 10000"/>
                <a:gd name="connsiteY75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61 w 10000"/>
                <a:gd name="connsiteY18" fmla="*/ 5135 h 10000"/>
                <a:gd name="connsiteX19" fmla="*/ 2592 w 10000"/>
                <a:gd name="connsiteY19" fmla="*/ 4366 h 10000"/>
                <a:gd name="connsiteX20" fmla="*/ 2930 w 10000"/>
                <a:gd name="connsiteY20" fmla="*/ 4542 h 10000"/>
                <a:gd name="connsiteX21" fmla="*/ 3102 w 10000"/>
                <a:gd name="connsiteY21" fmla="*/ 4145 h 10000"/>
                <a:gd name="connsiteX22" fmla="*/ 3330 w 10000"/>
                <a:gd name="connsiteY22" fmla="*/ 3948 h 10000"/>
                <a:gd name="connsiteX23" fmla="*/ 3430 w 10000"/>
                <a:gd name="connsiteY23" fmla="*/ 3597 h 10000"/>
                <a:gd name="connsiteX24" fmla="*/ 3513 w 10000"/>
                <a:gd name="connsiteY24" fmla="*/ 3574 h 10000"/>
                <a:gd name="connsiteX25" fmla="*/ 3565 w 10000"/>
                <a:gd name="connsiteY25" fmla="*/ 2950 h 10000"/>
                <a:gd name="connsiteX26" fmla="*/ 3648 w 10000"/>
                <a:gd name="connsiteY26" fmla="*/ 3085 h 10000"/>
                <a:gd name="connsiteX27" fmla="*/ 3721 w 10000"/>
                <a:gd name="connsiteY27" fmla="*/ 3085 h 10000"/>
                <a:gd name="connsiteX28" fmla="*/ 3736 w 10000"/>
                <a:gd name="connsiteY28" fmla="*/ 3400 h 10000"/>
                <a:gd name="connsiteX29" fmla="*/ 3793 w 10000"/>
                <a:gd name="connsiteY29" fmla="*/ 3136 h 10000"/>
                <a:gd name="connsiteX30" fmla="*/ 3869 w 10000"/>
                <a:gd name="connsiteY30" fmla="*/ 3321 h 10000"/>
                <a:gd name="connsiteX31" fmla="*/ 4118 w 10000"/>
                <a:gd name="connsiteY31" fmla="*/ 3116 h 10000"/>
                <a:gd name="connsiteX32" fmla="*/ 4190 w 10000"/>
                <a:gd name="connsiteY32" fmla="*/ 2907 h 10000"/>
                <a:gd name="connsiteX33" fmla="*/ 4104 w 10000"/>
                <a:gd name="connsiteY33" fmla="*/ 3380 h 10000"/>
                <a:gd name="connsiteX34" fmla="*/ 4167 w 10000"/>
                <a:gd name="connsiteY34" fmla="*/ 3463 h 10000"/>
                <a:gd name="connsiteX35" fmla="*/ 4244 w 10000"/>
                <a:gd name="connsiteY35" fmla="*/ 3193 h 10000"/>
                <a:gd name="connsiteX36" fmla="*/ 4400 w 10000"/>
                <a:gd name="connsiteY36" fmla="*/ 3053 h 10000"/>
                <a:gd name="connsiteX37" fmla="*/ 4511 w 10000"/>
                <a:gd name="connsiteY37" fmla="*/ 2628 h 10000"/>
                <a:gd name="connsiteX38" fmla="*/ 4767 w 10000"/>
                <a:gd name="connsiteY38" fmla="*/ 2310 h 10000"/>
                <a:gd name="connsiteX39" fmla="*/ 4959 w 10000"/>
                <a:gd name="connsiteY39" fmla="*/ 2166 h 10000"/>
                <a:gd name="connsiteX40" fmla="*/ 5087 w 10000"/>
                <a:gd name="connsiteY40" fmla="*/ 1953 h 10000"/>
                <a:gd name="connsiteX41" fmla="*/ 5233 w 10000"/>
                <a:gd name="connsiteY41" fmla="*/ 2394 h 10000"/>
                <a:gd name="connsiteX42" fmla="*/ 5438 w 10000"/>
                <a:gd name="connsiteY42" fmla="*/ 1804 h 10000"/>
                <a:gd name="connsiteX43" fmla="*/ 5627 w 10000"/>
                <a:gd name="connsiteY43" fmla="*/ 2320 h 10000"/>
                <a:gd name="connsiteX44" fmla="*/ 5806 w 10000"/>
                <a:gd name="connsiteY44" fmla="*/ 1214 h 10000"/>
                <a:gd name="connsiteX45" fmla="*/ 6330 w 10000"/>
                <a:gd name="connsiteY45" fmla="*/ 0 h 10000"/>
                <a:gd name="connsiteX46" fmla="*/ 6600 w 10000"/>
                <a:gd name="connsiteY46" fmla="*/ 1250 h 10000"/>
                <a:gd name="connsiteX47" fmla="*/ 6687 w 10000"/>
                <a:gd name="connsiteY47" fmla="*/ 2459 h 10000"/>
                <a:gd name="connsiteX48" fmla="*/ 6840 w 10000"/>
                <a:gd name="connsiteY48" fmla="*/ 2462 h 10000"/>
                <a:gd name="connsiteX49" fmla="*/ 6909 w 10000"/>
                <a:gd name="connsiteY49" fmla="*/ 2919 h 10000"/>
                <a:gd name="connsiteX50" fmla="*/ 6989 w 10000"/>
                <a:gd name="connsiteY50" fmla="*/ 3648 h 10000"/>
                <a:gd name="connsiteX51" fmla="*/ 7114 w 10000"/>
                <a:gd name="connsiteY51" fmla="*/ 3578 h 10000"/>
                <a:gd name="connsiteX52" fmla="*/ 7101 w 10000"/>
                <a:gd name="connsiteY52" fmla="*/ 4271 h 10000"/>
                <a:gd name="connsiteX53" fmla="*/ 7263 w 10000"/>
                <a:gd name="connsiteY53" fmla="*/ 3979 h 10000"/>
                <a:gd name="connsiteX54" fmla="*/ 7570 w 10000"/>
                <a:gd name="connsiteY54" fmla="*/ 3924 h 10000"/>
                <a:gd name="connsiteX55" fmla="*/ 7362 w 10000"/>
                <a:gd name="connsiteY55" fmla="*/ 4201 h 10000"/>
                <a:gd name="connsiteX56" fmla="*/ 7554 w 10000"/>
                <a:gd name="connsiteY56" fmla="*/ 4878 h 10000"/>
                <a:gd name="connsiteX57" fmla="*/ 7590 w 10000"/>
                <a:gd name="connsiteY57" fmla="*/ 4366 h 10000"/>
                <a:gd name="connsiteX58" fmla="*/ 7736 w 10000"/>
                <a:gd name="connsiteY58" fmla="*/ 4366 h 10000"/>
                <a:gd name="connsiteX59" fmla="*/ 7882 w 10000"/>
                <a:gd name="connsiteY59" fmla="*/ 5389 h 10000"/>
                <a:gd name="connsiteX60" fmla="*/ 8030 w 10000"/>
                <a:gd name="connsiteY60" fmla="*/ 5389 h 10000"/>
                <a:gd name="connsiteX61" fmla="*/ 8129 w 10000"/>
                <a:gd name="connsiteY61" fmla="*/ 6138 h 10000"/>
                <a:gd name="connsiteX62" fmla="*/ 8285 w 10000"/>
                <a:gd name="connsiteY62" fmla="*/ 5645 h 10000"/>
                <a:gd name="connsiteX63" fmla="*/ 8431 w 10000"/>
                <a:gd name="connsiteY63" fmla="*/ 6414 h 10000"/>
                <a:gd name="connsiteX64" fmla="*/ 8663 w 10000"/>
                <a:gd name="connsiteY64" fmla="*/ 6788 h 10000"/>
                <a:gd name="connsiteX65" fmla="*/ 8722 w 10000"/>
                <a:gd name="connsiteY65" fmla="*/ 7758 h 10000"/>
                <a:gd name="connsiteX66" fmla="*/ 8905 w 10000"/>
                <a:gd name="connsiteY66" fmla="*/ 7182 h 10000"/>
                <a:gd name="connsiteX67" fmla="*/ 9087 w 10000"/>
                <a:gd name="connsiteY67" fmla="*/ 7695 h 10000"/>
                <a:gd name="connsiteX68" fmla="*/ 9160 w 10000"/>
                <a:gd name="connsiteY68" fmla="*/ 8463 h 10000"/>
                <a:gd name="connsiteX69" fmla="*/ 9305 w 10000"/>
                <a:gd name="connsiteY69" fmla="*/ 9232 h 10000"/>
                <a:gd name="connsiteX70" fmla="*/ 9490 w 10000"/>
                <a:gd name="connsiteY70" fmla="*/ 8719 h 10000"/>
                <a:gd name="connsiteX71" fmla="*/ 9563 w 10000"/>
                <a:gd name="connsiteY71" fmla="*/ 9232 h 10000"/>
                <a:gd name="connsiteX72" fmla="*/ 9709 w 10000"/>
                <a:gd name="connsiteY72" fmla="*/ 8975 h 10000"/>
                <a:gd name="connsiteX73" fmla="*/ 9927 w 10000"/>
                <a:gd name="connsiteY73" fmla="*/ 9744 h 10000"/>
                <a:gd name="connsiteX74" fmla="*/ 10000 w 10000"/>
                <a:gd name="connsiteY74" fmla="*/ 10000 h 10000"/>
                <a:gd name="connsiteX75" fmla="*/ 0 w 10000"/>
                <a:gd name="connsiteY75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61 w 10000"/>
                <a:gd name="connsiteY18" fmla="*/ 5135 h 10000"/>
                <a:gd name="connsiteX19" fmla="*/ 2592 w 10000"/>
                <a:gd name="connsiteY19" fmla="*/ 4366 h 10000"/>
                <a:gd name="connsiteX20" fmla="*/ 2930 w 10000"/>
                <a:gd name="connsiteY20" fmla="*/ 4542 h 10000"/>
                <a:gd name="connsiteX21" fmla="*/ 3102 w 10000"/>
                <a:gd name="connsiteY21" fmla="*/ 4145 h 10000"/>
                <a:gd name="connsiteX22" fmla="*/ 3330 w 10000"/>
                <a:gd name="connsiteY22" fmla="*/ 3948 h 10000"/>
                <a:gd name="connsiteX23" fmla="*/ 3430 w 10000"/>
                <a:gd name="connsiteY23" fmla="*/ 3597 h 10000"/>
                <a:gd name="connsiteX24" fmla="*/ 3513 w 10000"/>
                <a:gd name="connsiteY24" fmla="*/ 3574 h 10000"/>
                <a:gd name="connsiteX25" fmla="*/ 3545 w 10000"/>
                <a:gd name="connsiteY25" fmla="*/ 3336 h 10000"/>
                <a:gd name="connsiteX26" fmla="*/ 3648 w 10000"/>
                <a:gd name="connsiteY26" fmla="*/ 3085 h 10000"/>
                <a:gd name="connsiteX27" fmla="*/ 3721 w 10000"/>
                <a:gd name="connsiteY27" fmla="*/ 3085 h 10000"/>
                <a:gd name="connsiteX28" fmla="*/ 3736 w 10000"/>
                <a:gd name="connsiteY28" fmla="*/ 3400 h 10000"/>
                <a:gd name="connsiteX29" fmla="*/ 3793 w 10000"/>
                <a:gd name="connsiteY29" fmla="*/ 3136 h 10000"/>
                <a:gd name="connsiteX30" fmla="*/ 3869 w 10000"/>
                <a:gd name="connsiteY30" fmla="*/ 3321 h 10000"/>
                <a:gd name="connsiteX31" fmla="*/ 4118 w 10000"/>
                <a:gd name="connsiteY31" fmla="*/ 3116 h 10000"/>
                <a:gd name="connsiteX32" fmla="*/ 4190 w 10000"/>
                <a:gd name="connsiteY32" fmla="*/ 2907 h 10000"/>
                <a:gd name="connsiteX33" fmla="*/ 4104 w 10000"/>
                <a:gd name="connsiteY33" fmla="*/ 3380 h 10000"/>
                <a:gd name="connsiteX34" fmla="*/ 4167 w 10000"/>
                <a:gd name="connsiteY34" fmla="*/ 3463 h 10000"/>
                <a:gd name="connsiteX35" fmla="*/ 4244 w 10000"/>
                <a:gd name="connsiteY35" fmla="*/ 3193 h 10000"/>
                <a:gd name="connsiteX36" fmla="*/ 4400 w 10000"/>
                <a:gd name="connsiteY36" fmla="*/ 3053 h 10000"/>
                <a:gd name="connsiteX37" fmla="*/ 4511 w 10000"/>
                <a:gd name="connsiteY37" fmla="*/ 2628 h 10000"/>
                <a:gd name="connsiteX38" fmla="*/ 4767 w 10000"/>
                <a:gd name="connsiteY38" fmla="*/ 2310 h 10000"/>
                <a:gd name="connsiteX39" fmla="*/ 4959 w 10000"/>
                <a:gd name="connsiteY39" fmla="*/ 2166 h 10000"/>
                <a:gd name="connsiteX40" fmla="*/ 5087 w 10000"/>
                <a:gd name="connsiteY40" fmla="*/ 1953 h 10000"/>
                <a:gd name="connsiteX41" fmla="*/ 5233 w 10000"/>
                <a:gd name="connsiteY41" fmla="*/ 2394 h 10000"/>
                <a:gd name="connsiteX42" fmla="*/ 5438 w 10000"/>
                <a:gd name="connsiteY42" fmla="*/ 1804 h 10000"/>
                <a:gd name="connsiteX43" fmla="*/ 5627 w 10000"/>
                <a:gd name="connsiteY43" fmla="*/ 2320 h 10000"/>
                <a:gd name="connsiteX44" fmla="*/ 5806 w 10000"/>
                <a:gd name="connsiteY44" fmla="*/ 1214 h 10000"/>
                <a:gd name="connsiteX45" fmla="*/ 6330 w 10000"/>
                <a:gd name="connsiteY45" fmla="*/ 0 h 10000"/>
                <a:gd name="connsiteX46" fmla="*/ 6600 w 10000"/>
                <a:gd name="connsiteY46" fmla="*/ 1250 h 10000"/>
                <a:gd name="connsiteX47" fmla="*/ 6687 w 10000"/>
                <a:gd name="connsiteY47" fmla="*/ 2459 h 10000"/>
                <a:gd name="connsiteX48" fmla="*/ 6840 w 10000"/>
                <a:gd name="connsiteY48" fmla="*/ 2462 h 10000"/>
                <a:gd name="connsiteX49" fmla="*/ 6909 w 10000"/>
                <a:gd name="connsiteY49" fmla="*/ 2919 h 10000"/>
                <a:gd name="connsiteX50" fmla="*/ 6989 w 10000"/>
                <a:gd name="connsiteY50" fmla="*/ 3648 h 10000"/>
                <a:gd name="connsiteX51" fmla="*/ 7114 w 10000"/>
                <a:gd name="connsiteY51" fmla="*/ 3578 h 10000"/>
                <a:gd name="connsiteX52" fmla="*/ 7101 w 10000"/>
                <a:gd name="connsiteY52" fmla="*/ 4271 h 10000"/>
                <a:gd name="connsiteX53" fmla="*/ 7263 w 10000"/>
                <a:gd name="connsiteY53" fmla="*/ 3979 h 10000"/>
                <a:gd name="connsiteX54" fmla="*/ 7570 w 10000"/>
                <a:gd name="connsiteY54" fmla="*/ 3924 h 10000"/>
                <a:gd name="connsiteX55" fmla="*/ 7362 w 10000"/>
                <a:gd name="connsiteY55" fmla="*/ 4201 h 10000"/>
                <a:gd name="connsiteX56" fmla="*/ 7554 w 10000"/>
                <a:gd name="connsiteY56" fmla="*/ 4878 h 10000"/>
                <a:gd name="connsiteX57" fmla="*/ 7590 w 10000"/>
                <a:gd name="connsiteY57" fmla="*/ 4366 h 10000"/>
                <a:gd name="connsiteX58" fmla="*/ 7736 w 10000"/>
                <a:gd name="connsiteY58" fmla="*/ 4366 h 10000"/>
                <a:gd name="connsiteX59" fmla="*/ 7882 w 10000"/>
                <a:gd name="connsiteY59" fmla="*/ 5389 h 10000"/>
                <a:gd name="connsiteX60" fmla="*/ 8030 w 10000"/>
                <a:gd name="connsiteY60" fmla="*/ 5389 h 10000"/>
                <a:gd name="connsiteX61" fmla="*/ 8129 w 10000"/>
                <a:gd name="connsiteY61" fmla="*/ 6138 h 10000"/>
                <a:gd name="connsiteX62" fmla="*/ 8285 w 10000"/>
                <a:gd name="connsiteY62" fmla="*/ 5645 h 10000"/>
                <a:gd name="connsiteX63" fmla="*/ 8431 w 10000"/>
                <a:gd name="connsiteY63" fmla="*/ 6414 h 10000"/>
                <a:gd name="connsiteX64" fmla="*/ 8663 w 10000"/>
                <a:gd name="connsiteY64" fmla="*/ 6788 h 10000"/>
                <a:gd name="connsiteX65" fmla="*/ 8722 w 10000"/>
                <a:gd name="connsiteY65" fmla="*/ 7758 h 10000"/>
                <a:gd name="connsiteX66" fmla="*/ 8905 w 10000"/>
                <a:gd name="connsiteY66" fmla="*/ 7182 h 10000"/>
                <a:gd name="connsiteX67" fmla="*/ 9087 w 10000"/>
                <a:gd name="connsiteY67" fmla="*/ 7695 h 10000"/>
                <a:gd name="connsiteX68" fmla="*/ 9160 w 10000"/>
                <a:gd name="connsiteY68" fmla="*/ 8463 h 10000"/>
                <a:gd name="connsiteX69" fmla="*/ 9305 w 10000"/>
                <a:gd name="connsiteY69" fmla="*/ 9232 h 10000"/>
                <a:gd name="connsiteX70" fmla="*/ 9490 w 10000"/>
                <a:gd name="connsiteY70" fmla="*/ 8719 h 10000"/>
                <a:gd name="connsiteX71" fmla="*/ 9563 w 10000"/>
                <a:gd name="connsiteY71" fmla="*/ 9232 h 10000"/>
                <a:gd name="connsiteX72" fmla="*/ 9709 w 10000"/>
                <a:gd name="connsiteY72" fmla="*/ 8975 h 10000"/>
                <a:gd name="connsiteX73" fmla="*/ 9927 w 10000"/>
                <a:gd name="connsiteY73" fmla="*/ 9744 h 10000"/>
                <a:gd name="connsiteX74" fmla="*/ 10000 w 10000"/>
                <a:gd name="connsiteY74" fmla="*/ 10000 h 10000"/>
                <a:gd name="connsiteX75" fmla="*/ 0 w 10000"/>
                <a:gd name="connsiteY75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61 w 10000"/>
                <a:gd name="connsiteY18" fmla="*/ 5135 h 10000"/>
                <a:gd name="connsiteX19" fmla="*/ 2592 w 10000"/>
                <a:gd name="connsiteY19" fmla="*/ 4366 h 10000"/>
                <a:gd name="connsiteX20" fmla="*/ 2930 w 10000"/>
                <a:gd name="connsiteY20" fmla="*/ 4542 h 10000"/>
                <a:gd name="connsiteX21" fmla="*/ 3102 w 10000"/>
                <a:gd name="connsiteY21" fmla="*/ 4145 h 10000"/>
                <a:gd name="connsiteX22" fmla="*/ 3330 w 10000"/>
                <a:gd name="connsiteY22" fmla="*/ 3948 h 10000"/>
                <a:gd name="connsiteX23" fmla="*/ 3430 w 10000"/>
                <a:gd name="connsiteY23" fmla="*/ 3597 h 10000"/>
                <a:gd name="connsiteX24" fmla="*/ 3513 w 10000"/>
                <a:gd name="connsiteY24" fmla="*/ 3574 h 10000"/>
                <a:gd name="connsiteX25" fmla="*/ 3545 w 10000"/>
                <a:gd name="connsiteY25" fmla="*/ 3336 h 10000"/>
                <a:gd name="connsiteX26" fmla="*/ 3648 w 10000"/>
                <a:gd name="connsiteY26" fmla="*/ 3085 h 10000"/>
                <a:gd name="connsiteX27" fmla="*/ 3721 w 10000"/>
                <a:gd name="connsiteY27" fmla="*/ 3085 h 10000"/>
                <a:gd name="connsiteX28" fmla="*/ 3736 w 10000"/>
                <a:gd name="connsiteY28" fmla="*/ 3400 h 10000"/>
                <a:gd name="connsiteX29" fmla="*/ 3793 w 10000"/>
                <a:gd name="connsiteY29" fmla="*/ 3136 h 10000"/>
                <a:gd name="connsiteX30" fmla="*/ 3869 w 10000"/>
                <a:gd name="connsiteY30" fmla="*/ 3321 h 10000"/>
                <a:gd name="connsiteX31" fmla="*/ 4118 w 10000"/>
                <a:gd name="connsiteY31" fmla="*/ 3116 h 10000"/>
                <a:gd name="connsiteX32" fmla="*/ 4190 w 10000"/>
                <a:gd name="connsiteY32" fmla="*/ 2907 h 10000"/>
                <a:gd name="connsiteX33" fmla="*/ 4104 w 10000"/>
                <a:gd name="connsiteY33" fmla="*/ 3380 h 10000"/>
                <a:gd name="connsiteX34" fmla="*/ 4167 w 10000"/>
                <a:gd name="connsiteY34" fmla="*/ 3463 h 10000"/>
                <a:gd name="connsiteX35" fmla="*/ 4244 w 10000"/>
                <a:gd name="connsiteY35" fmla="*/ 3193 h 10000"/>
                <a:gd name="connsiteX36" fmla="*/ 4400 w 10000"/>
                <a:gd name="connsiteY36" fmla="*/ 3053 h 10000"/>
                <a:gd name="connsiteX37" fmla="*/ 4511 w 10000"/>
                <a:gd name="connsiteY37" fmla="*/ 2628 h 10000"/>
                <a:gd name="connsiteX38" fmla="*/ 4767 w 10000"/>
                <a:gd name="connsiteY38" fmla="*/ 2310 h 10000"/>
                <a:gd name="connsiteX39" fmla="*/ 4959 w 10000"/>
                <a:gd name="connsiteY39" fmla="*/ 2166 h 10000"/>
                <a:gd name="connsiteX40" fmla="*/ 5087 w 10000"/>
                <a:gd name="connsiteY40" fmla="*/ 1953 h 10000"/>
                <a:gd name="connsiteX41" fmla="*/ 5233 w 10000"/>
                <a:gd name="connsiteY41" fmla="*/ 2394 h 10000"/>
                <a:gd name="connsiteX42" fmla="*/ 5438 w 10000"/>
                <a:gd name="connsiteY42" fmla="*/ 1804 h 10000"/>
                <a:gd name="connsiteX43" fmla="*/ 5657 w 10000"/>
                <a:gd name="connsiteY43" fmla="*/ 1824 h 10000"/>
                <a:gd name="connsiteX44" fmla="*/ 5806 w 10000"/>
                <a:gd name="connsiteY44" fmla="*/ 1214 h 10000"/>
                <a:gd name="connsiteX45" fmla="*/ 6330 w 10000"/>
                <a:gd name="connsiteY45" fmla="*/ 0 h 10000"/>
                <a:gd name="connsiteX46" fmla="*/ 6600 w 10000"/>
                <a:gd name="connsiteY46" fmla="*/ 1250 h 10000"/>
                <a:gd name="connsiteX47" fmla="*/ 6687 w 10000"/>
                <a:gd name="connsiteY47" fmla="*/ 2459 h 10000"/>
                <a:gd name="connsiteX48" fmla="*/ 6840 w 10000"/>
                <a:gd name="connsiteY48" fmla="*/ 2462 h 10000"/>
                <a:gd name="connsiteX49" fmla="*/ 6909 w 10000"/>
                <a:gd name="connsiteY49" fmla="*/ 2919 h 10000"/>
                <a:gd name="connsiteX50" fmla="*/ 6989 w 10000"/>
                <a:gd name="connsiteY50" fmla="*/ 3648 h 10000"/>
                <a:gd name="connsiteX51" fmla="*/ 7114 w 10000"/>
                <a:gd name="connsiteY51" fmla="*/ 3578 h 10000"/>
                <a:gd name="connsiteX52" fmla="*/ 7101 w 10000"/>
                <a:gd name="connsiteY52" fmla="*/ 4271 h 10000"/>
                <a:gd name="connsiteX53" fmla="*/ 7263 w 10000"/>
                <a:gd name="connsiteY53" fmla="*/ 3979 h 10000"/>
                <a:gd name="connsiteX54" fmla="*/ 7570 w 10000"/>
                <a:gd name="connsiteY54" fmla="*/ 3924 h 10000"/>
                <a:gd name="connsiteX55" fmla="*/ 7362 w 10000"/>
                <a:gd name="connsiteY55" fmla="*/ 4201 h 10000"/>
                <a:gd name="connsiteX56" fmla="*/ 7554 w 10000"/>
                <a:gd name="connsiteY56" fmla="*/ 4878 h 10000"/>
                <a:gd name="connsiteX57" fmla="*/ 7590 w 10000"/>
                <a:gd name="connsiteY57" fmla="*/ 4366 h 10000"/>
                <a:gd name="connsiteX58" fmla="*/ 7736 w 10000"/>
                <a:gd name="connsiteY58" fmla="*/ 4366 h 10000"/>
                <a:gd name="connsiteX59" fmla="*/ 7882 w 10000"/>
                <a:gd name="connsiteY59" fmla="*/ 5389 h 10000"/>
                <a:gd name="connsiteX60" fmla="*/ 8030 w 10000"/>
                <a:gd name="connsiteY60" fmla="*/ 5389 h 10000"/>
                <a:gd name="connsiteX61" fmla="*/ 8129 w 10000"/>
                <a:gd name="connsiteY61" fmla="*/ 6138 h 10000"/>
                <a:gd name="connsiteX62" fmla="*/ 8285 w 10000"/>
                <a:gd name="connsiteY62" fmla="*/ 5645 h 10000"/>
                <a:gd name="connsiteX63" fmla="*/ 8431 w 10000"/>
                <a:gd name="connsiteY63" fmla="*/ 6414 h 10000"/>
                <a:gd name="connsiteX64" fmla="*/ 8663 w 10000"/>
                <a:gd name="connsiteY64" fmla="*/ 6788 h 10000"/>
                <a:gd name="connsiteX65" fmla="*/ 8722 w 10000"/>
                <a:gd name="connsiteY65" fmla="*/ 7758 h 10000"/>
                <a:gd name="connsiteX66" fmla="*/ 8905 w 10000"/>
                <a:gd name="connsiteY66" fmla="*/ 7182 h 10000"/>
                <a:gd name="connsiteX67" fmla="*/ 9087 w 10000"/>
                <a:gd name="connsiteY67" fmla="*/ 7695 h 10000"/>
                <a:gd name="connsiteX68" fmla="*/ 9160 w 10000"/>
                <a:gd name="connsiteY68" fmla="*/ 8463 h 10000"/>
                <a:gd name="connsiteX69" fmla="*/ 9305 w 10000"/>
                <a:gd name="connsiteY69" fmla="*/ 9232 h 10000"/>
                <a:gd name="connsiteX70" fmla="*/ 9490 w 10000"/>
                <a:gd name="connsiteY70" fmla="*/ 8719 h 10000"/>
                <a:gd name="connsiteX71" fmla="*/ 9563 w 10000"/>
                <a:gd name="connsiteY71" fmla="*/ 9232 h 10000"/>
                <a:gd name="connsiteX72" fmla="*/ 9709 w 10000"/>
                <a:gd name="connsiteY72" fmla="*/ 8975 h 10000"/>
                <a:gd name="connsiteX73" fmla="*/ 9927 w 10000"/>
                <a:gd name="connsiteY73" fmla="*/ 9744 h 10000"/>
                <a:gd name="connsiteX74" fmla="*/ 10000 w 10000"/>
                <a:gd name="connsiteY74" fmla="*/ 10000 h 10000"/>
                <a:gd name="connsiteX75" fmla="*/ 0 w 10000"/>
                <a:gd name="connsiteY75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61 w 10000"/>
                <a:gd name="connsiteY18" fmla="*/ 5135 h 10000"/>
                <a:gd name="connsiteX19" fmla="*/ 2592 w 10000"/>
                <a:gd name="connsiteY19" fmla="*/ 4366 h 10000"/>
                <a:gd name="connsiteX20" fmla="*/ 2930 w 10000"/>
                <a:gd name="connsiteY20" fmla="*/ 4542 h 10000"/>
                <a:gd name="connsiteX21" fmla="*/ 3102 w 10000"/>
                <a:gd name="connsiteY21" fmla="*/ 4145 h 10000"/>
                <a:gd name="connsiteX22" fmla="*/ 3330 w 10000"/>
                <a:gd name="connsiteY22" fmla="*/ 3948 h 10000"/>
                <a:gd name="connsiteX23" fmla="*/ 3430 w 10000"/>
                <a:gd name="connsiteY23" fmla="*/ 3597 h 10000"/>
                <a:gd name="connsiteX24" fmla="*/ 3513 w 10000"/>
                <a:gd name="connsiteY24" fmla="*/ 3574 h 10000"/>
                <a:gd name="connsiteX25" fmla="*/ 3545 w 10000"/>
                <a:gd name="connsiteY25" fmla="*/ 3336 h 10000"/>
                <a:gd name="connsiteX26" fmla="*/ 3648 w 10000"/>
                <a:gd name="connsiteY26" fmla="*/ 3085 h 10000"/>
                <a:gd name="connsiteX27" fmla="*/ 3721 w 10000"/>
                <a:gd name="connsiteY27" fmla="*/ 3085 h 10000"/>
                <a:gd name="connsiteX28" fmla="*/ 3736 w 10000"/>
                <a:gd name="connsiteY28" fmla="*/ 3400 h 10000"/>
                <a:gd name="connsiteX29" fmla="*/ 3793 w 10000"/>
                <a:gd name="connsiteY29" fmla="*/ 3136 h 10000"/>
                <a:gd name="connsiteX30" fmla="*/ 3869 w 10000"/>
                <a:gd name="connsiteY30" fmla="*/ 3321 h 10000"/>
                <a:gd name="connsiteX31" fmla="*/ 4118 w 10000"/>
                <a:gd name="connsiteY31" fmla="*/ 3116 h 10000"/>
                <a:gd name="connsiteX32" fmla="*/ 4190 w 10000"/>
                <a:gd name="connsiteY32" fmla="*/ 2907 h 10000"/>
                <a:gd name="connsiteX33" fmla="*/ 4104 w 10000"/>
                <a:gd name="connsiteY33" fmla="*/ 3380 h 10000"/>
                <a:gd name="connsiteX34" fmla="*/ 4167 w 10000"/>
                <a:gd name="connsiteY34" fmla="*/ 3463 h 10000"/>
                <a:gd name="connsiteX35" fmla="*/ 4244 w 10000"/>
                <a:gd name="connsiteY35" fmla="*/ 3193 h 10000"/>
                <a:gd name="connsiteX36" fmla="*/ 4400 w 10000"/>
                <a:gd name="connsiteY36" fmla="*/ 3053 h 10000"/>
                <a:gd name="connsiteX37" fmla="*/ 4511 w 10000"/>
                <a:gd name="connsiteY37" fmla="*/ 2628 h 10000"/>
                <a:gd name="connsiteX38" fmla="*/ 4767 w 10000"/>
                <a:gd name="connsiteY38" fmla="*/ 2310 h 10000"/>
                <a:gd name="connsiteX39" fmla="*/ 4959 w 10000"/>
                <a:gd name="connsiteY39" fmla="*/ 2166 h 10000"/>
                <a:gd name="connsiteX40" fmla="*/ 5087 w 10000"/>
                <a:gd name="connsiteY40" fmla="*/ 1953 h 10000"/>
                <a:gd name="connsiteX41" fmla="*/ 5233 w 10000"/>
                <a:gd name="connsiteY41" fmla="*/ 2394 h 10000"/>
                <a:gd name="connsiteX42" fmla="*/ 5438 w 10000"/>
                <a:gd name="connsiteY42" fmla="*/ 1804 h 10000"/>
                <a:gd name="connsiteX43" fmla="*/ 5597 w 10000"/>
                <a:gd name="connsiteY43" fmla="*/ 1190 h 10000"/>
                <a:gd name="connsiteX44" fmla="*/ 5806 w 10000"/>
                <a:gd name="connsiteY44" fmla="*/ 1214 h 10000"/>
                <a:gd name="connsiteX45" fmla="*/ 6330 w 10000"/>
                <a:gd name="connsiteY45" fmla="*/ 0 h 10000"/>
                <a:gd name="connsiteX46" fmla="*/ 6600 w 10000"/>
                <a:gd name="connsiteY46" fmla="*/ 1250 h 10000"/>
                <a:gd name="connsiteX47" fmla="*/ 6687 w 10000"/>
                <a:gd name="connsiteY47" fmla="*/ 2459 h 10000"/>
                <a:gd name="connsiteX48" fmla="*/ 6840 w 10000"/>
                <a:gd name="connsiteY48" fmla="*/ 2462 h 10000"/>
                <a:gd name="connsiteX49" fmla="*/ 6909 w 10000"/>
                <a:gd name="connsiteY49" fmla="*/ 2919 h 10000"/>
                <a:gd name="connsiteX50" fmla="*/ 6989 w 10000"/>
                <a:gd name="connsiteY50" fmla="*/ 3648 h 10000"/>
                <a:gd name="connsiteX51" fmla="*/ 7114 w 10000"/>
                <a:gd name="connsiteY51" fmla="*/ 3578 h 10000"/>
                <a:gd name="connsiteX52" fmla="*/ 7101 w 10000"/>
                <a:gd name="connsiteY52" fmla="*/ 4271 h 10000"/>
                <a:gd name="connsiteX53" fmla="*/ 7263 w 10000"/>
                <a:gd name="connsiteY53" fmla="*/ 3979 h 10000"/>
                <a:gd name="connsiteX54" fmla="*/ 7570 w 10000"/>
                <a:gd name="connsiteY54" fmla="*/ 3924 h 10000"/>
                <a:gd name="connsiteX55" fmla="*/ 7362 w 10000"/>
                <a:gd name="connsiteY55" fmla="*/ 4201 h 10000"/>
                <a:gd name="connsiteX56" fmla="*/ 7554 w 10000"/>
                <a:gd name="connsiteY56" fmla="*/ 4878 h 10000"/>
                <a:gd name="connsiteX57" fmla="*/ 7590 w 10000"/>
                <a:gd name="connsiteY57" fmla="*/ 4366 h 10000"/>
                <a:gd name="connsiteX58" fmla="*/ 7736 w 10000"/>
                <a:gd name="connsiteY58" fmla="*/ 4366 h 10000"/>
                <a:gd name="connsiteX59" fmla="*/ 7882 w 10000"/>
                <a:gd name="connsiteY59" fmla="*/ 5389 h 10000"/>
                <a:gd name="connsiteX60" fmla="*/ 8030 w 10000"/>
                <a:gd name="connsiteY60" fmla="*/ 5389 h 10000"/>
                <a:gd name="connsiteX61" fmla="*/ 8129 w 10000"/>
                <a:gd name="connsiteY61" fmla="*/ 6138 h 10000"/>
                <a:gd name="connsiteX62" fmla="*/ 8285 w 10000"/>
                <a:gd name="connsiteY62" fmla="*/ 5645 h 10000"/>
                <a:gd name="connsiteX63" fmla="*/ 8431 w 10000"/>
                <a:gd name="connsiteY63" fmla="*/ 6414 h 10000"/>
                <a:gd name="connsiteX64" fmla="*/ 8663 w 10000"/>
                <a:gd name="connsiteY64" fmla="*/ 6788 h 10000"/>
                <a:gd name="connsiteX65" fmla="*/ 8722 w 10000"/>
                <a:gd name="connsiteY65" fmla="*/ 7758 h 10000"/>
                <a:gd name="connsiteX66" fmla="*/ 8905 w 10000"/>
                <a:gd name="connsiteY66" fmla="*/ 7182 h 10000"/>
                <a:gd name="connsiteX67" fmla="*/ 9087 w 10000"/>
                <a:gd name="connsiteY67" fmla="*/ 7695 h 10000"/>
                <a:gd name="connsiteX68" fmla="*/ 9160 w 10000"/>
                <a:gd name="connsiteY68" fmla="*/ 8463 h 10000"/>
                <a:gd name="connsiteX69" fmla="*/ 9305 w 10000"/>
                <a:gd name="connsiteY69" fmla="*/ 9232 h 10000"/>
                <a:gd name="connsiteX70" fmla="*/ 9490 w 10000"/>
                <a:gd name="connsiteY70" fmla="*/ 8719 h 10000"/>
                <a:gd name="connsiteX71" fmla="*/ 9563 w 10000"/>
                <a:gd name="connsiteY71" fmla="*/ 9232 h 10000"/>
                <a:gd name="connsiteX72" fmla="*/ 9709 w 10000"/>
                <a:gd name="connsiteY72" fmla="*/ 8975 h 10000"/>
                <a:gd name="connsiteX73" fmla="*/ 9927 w 10000"/>
                <a:gd name="connsiteY73" fmla="*/ 9744 h 10000"/>
                <a:gd name="connsiteX74" fmla="*/ 10000 w 10000"/>
                <a:gd name="connsiteY74" fmla="*/ 10000 h 10000"/>
                <a:gd name="connsiteX75" fmla="*/ 0 w 10000"/>
                <a:gd name="connsiteY75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61 w 10000"/>
                <a:gd name="connsiteY18" fmla="*/ 5135 h 10000"/>
                <a:gd name="connsiteX19" fmla="*/ 2741 w 10000"/>
                <a:gd name="connsiteY19" fmla="*/ 5028 h 10000"/>
                <a:gd name="connsiteX20" fmla="*/ 2930 w 10000"/>
                <a:gd name="connsiteY20" fmla="*/ 4542 h 10000"/>
                <a:gd name="connsiteX21" fmla="*/ 3102 w 10000"/>
                <a:gd name="connsiteY21" fmla="*/ 4145 h 10000"/>
                <a:gd name="connsiteX22" fmla="*/ 3330 w 10000"/>
                <a:gd name="connsiteY22" fmla="*/ 3948 h 10000"/>
                <a:gd name="connsiteX23" fmla="*/ 3430 w 10000"/>
                <a:gd name="connsiteY23" fmla="*/ 3597 h 10000"/>
                <a:gd name="connsiteX24" fmla="*/ 3513 w 10000"/>
                <a:gd name="connsiteY24" fmla="*/ 3574 h 10000"/>
                <a:gd name="connsiteX25" fmla="*/ 3545 w 10000"/>
                <a:gd name="connsiteY25" fmla="*/ 3336 h 10000"/>
                <a:gd name="connsiteX26" fmla="*/ 3648 w 10000"/>
                <a:gd name="connsiteY26" fmla="*/ 3085 h 10000"/>
                <a:gd name="connsiteX27" fmla="*/ 3721 w 10000"/>
                <a:gd name="connsiteY27" fmla="*/ 3085 h 10000"/>
                <a:gd name="connsiteX28" fmla="*/ 3736 w 10000"/>
                <a:gd name="connsiteY28" fmla="*/ 3400 h 10000"/>
                <a:gd name="connsiteX29" fmla="*/ 3793 w 10000"/>
                <a:gd name="connsiteY29" fmla="*/ 3136 h 10000"/>
                <a:gd name="connsiteX30" fmla="*/ 3869 w 10000"/>
                <a:gd name="connsiteY30" fmla="*/ 3321 h 10000"/>
                <a:gd name="connsiteX31" fmla="*/ 4118 w 10000"/>
                <a:gd name="connsiteY31" fmla="*/ 3116 h 10000"/>
                <a:gd name="connsiteX32" fmla="*/ 4190 w 10000"/>
                <a:gd name="connsiteY32" fmla="*/ 2907 h 10000"/>
                <a:gd name="connsiteX33" fmla="*/ 4104 w 10000"/>
                <a:gd name="connsiteY33" fmla="*/ 3380 h 10000"/>
                <a:gd name="connsiteX34" fmla="*/ 4167 w 10000"/>
                <a:gd name="connsiteY34" fmla="*/ 3463 h 10000"/>
                <a:gd name="connsiteX35" fmla="*/ 4244 w 10000"/>
                <a:gd name="connsiteY35" fmla="*/ 3193 h 10000"/>
                <a:gd name="connsiteX36" fmla="*/ 4400 w 10000"/>
                <a:gd name="connsiteY36" fmla="*/ 3053 h 10000"/>
                <a:gd name="connsiteX37" fmla="*/ 4511 w 10000"/>
                <a:gd name="connsiteY37" fmla="*/ 2628 h 10000"/>
                <a:gd name="connsiteX38" fmla="*/ 4767 w 10000"/>
                <a:gd name="connsiteY38" fmla="*/ 2310 h 10000"/>
                <a:gd name="connsiteX39" fmla="*/ 4959 w 10000"/>
                <a:gd name="connsiteY39" fmla="*/ 2166 h 10000"/>
                <a:gd name="connsiteX40" fmla="*/ 5087 w 10000"/>
                <a:gd name="connsiteY40" fmla="*/ 1953 h 10000"/>
                <a:gd name="connsiteX41" fmla="*/ 5233 w 10000"/>
                <a:gd name="connsiteY41" fmla="*/ 2394 h 10000"/>
                <a:gd name="connsiteX42" fmla="*/ 5438 w 10000"/>
                <a:gd name="connsiteY42" fmla="*/ 1804 h 10000"/>
                <a:gd name="connsiteX43" fmla="*/ 5597 w 10000"/>
                <a:gd name="connsiteY43" fmla="*/ 1190 h 10000"/>
                <a:gd name="connsiteX44" fmla="*/ 5806 w 10000"/>
                <a:gd name="connsiteY44" fmla="*/ 1214 h 10000"/>
                <a:gd name="connsiteX45" fmla="*/ 6330 w 10000"/>
                <a:gd name="connsiteY45" fmla="*/ 0 h 10000"/>
                <a:gd name="connsiteX46" fmla="*/ 6600 w 10000"/>
                <a:gd name="connsiteY46" fmla="*/ 1250 h 10000"/>
                <a:gd name="connsiteX47" fmla="*/ 6687 w 10000"/>
                <a:gd name="connsiteY47" fmla="*/ 2459 h 10000"/>
                <a:gd name="connsiteX48" fmla="*/ 6840 w 10000"/>
                <a:gd name="connsiteY48" fmla="*/ 2462 h 10000"/>
                <a:gd name="connsiteX49" fmla="*/ 6909 w 10000"/>
                <a:gd name="connsiteY49" fmla="*/ 2919 h 10000"/>
                <a:gd name="connsiteX50" fmla="*/ 6989 w 10000"/>
                <a:gd name="connsiteY50" fmla="*/ 3648 h 10000"/>
                <a:gd name="connsiteX51" fmla="*/ 7114 w 10000"/>
                <a:gd name="connsiteY51" fmla="*/ 3578 h 10000"/>
                <a:gd name="connsiteX52" fmla="*/ 7101 w 10000"/>
                <a:gd name="connsiteY52" fmla="*/ 4271 h 10000"/>
                <a:gd name="connsiteX53" fmla="*/ 7263 w 10000"/>
                <a:gd name="connsiteY53" fmla="*/ 3979 h 10000"/>
                <a:gd name="connsiteX54" fmla="*/ 7570 w 10000"/>
                <a:gd name="connsiteY54" fmla="*/ 3924 h 10000"/>
                <a:gd name="connsiteX55" fmla="*/ 7362 w 10000"/>
                <a:gd name="connsiteY55" fmla="*/ 4201 h 10000"/>
                <a:gd name="connsiteX56" fmla="*/ 7554 w 10000"/>
                <a:gd name="connsiteY56" fmla="*/ 4878 h 10000"/>
                <a:gd name="connsiteX57" fmla="*/ 7590 w 10000"/>
                <a:gd name="connsiteY57" fmla="*/ 4366 h 10000"/>
                <a:gd name="connsiteX58" fmla="*/ 7736 w 10000"/>
                <a:gd name="connsiteY58" fmla="*/ 4366 h 10000"/>
                <a:gd name="connsiteX59" fmla="*/ 7882 w 10000"/>
                <a:gd name="connsiteY59" fmla="*/ 5389 h 10000"/>
                <a:gd name="connsiteX60" fmla="*/ 8030 w 10000"/>
                <a:gd name="connsiteY60" fmla="*/ 5389 h 10000"/>
                <a:gd name="connsiteX61" fmla="*/ 8129 w 10000"/>
                <a:gd name="connsiteY61" fmla="*/ 6138 h 10000"/>
                <a:gd name="connsiteX62" fmla="*/ 8285 w 10000"/>
                <a:gd name="connsiteY62" fmla="*/ 5645 h 10000"/>
                <a:gd name="connsiteX63" fmla="*/ 8431 w 10000"/>
                <a:gd name="connsiteY63" fmla="*/ 6414 h 10000"/>
                <a:gd name="connsiteX64" fmla="*/ 8663 w 10000"/>
                <a:gd name="connsiteY64" fmla="*/ 6788 h 10000"/>
                <a:gd name="connsiteX65" fmla="*/ 8722 w 10000"/>
                <a:gd name="connsiteY65" fmla="*/ 7758 h 10000"/>
                <a:gd name="connsiteX66" fmla="*/ 8905 w 10000"/>
                <a:gd name="connsiteY66" fmla="*/ 7182 h 10000"/>
                <a:gd name="connsiteX67" fmla="*/ 9087 w 10000"/>
                <a:gd name="connsiteY67" fmla="*/ 7695 h 10000"/>
                <a:gd name="connsiteX68" fmla="*/ 9160 w 10000"/>
                <a:gd name="connsiteY68" fmla="*/ 8463 h 10000"/>
                <a:gd name="connsiteX69" fmla="*/ 9305 w 10000"/>
                <a:gd name="connsiteY69" fmla="*/ 9232 h 10000"/>
                <a:gd name="connsiteX70" fmla="*/ 9490 w 10000"/>
                <a:gd name="connsiteY70" fmla="*/ 8719 h 10000"/>
                <a:gd name="connsiteX71" fmla="*/ 9563 w 10000"/>
                <a:gd name="connsiteY71" fmla="*/ 9232 h 10000"/>
                <a:gd name="connsiteX72" fmla="*/ 9709 w 10000"/>
                <a:gd name="connsiteY72" fmla="*/ 8975 h 10000"/>
                <a:gd name="connsiteX73" fmla="*/ 9927 w 10000"/>
                <a:gd name="connsiteY73" fmla="*/ 9744 h 10000"/>
                <a:gd name="connsiteX74" fmla="*/ 10000 w 10000"/>
                <a:gd name="connsiteY74" fmla="*/ 10000 h 10000"/>
                <a:gd name="connsiteX75" fmla="*/ 0 w 10000"/>
                <a:gd name="connsiteY75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423 w 10000"/>
                <a:gd name="connsiteY16" fmla="*/ 5981 h 10000"/>
                <a:gd name="connsiteX17" fmla="*/ 2446 w 10000"/>
                <a:gd name="connsiteY17" fmla="*/ 5134 h 10000"/>
                <a:gd name="connsiteX18" fmla="*/ 2561 w 10000"/>
                <a:gd name="connsiteY18" fmla="*/ 5135 h 10000"/>
                <a:gd name="connsiteX19" fmla="*/ 2741 w 10000"/>
                <a:gd name="connsiteY19" fmla="*/ 5028 h 10000"/>
                <a:gd name="connsiteX20" fmla="*/ 2930 w 10000"/>
                <a:gd name="connsiteY20" fmla="*/ 4542 h 10000"/>
                <a:gd name="connsiteX21" fmla="*/ 3102 w 10000"/>
                <a:gd name="connsiteY21" fmla="*/ 4145 h 10000"/>
                <a:gd name="connsiteX22" fmla="*/ 3330 w 10000"/>
                <a:gd name="connsiteY22" fmla="*/ 3948 h 10000"/>
                <a:gd name="connsiteX23" fmla="*/ 3430 w 10000"/>
                <a:gd name="connsiteY23" fmla="*/ 3597 h 10000"/>
                <a:gd name="connsiteX24" fmla="*/ 3513 w 10000"/>
                <a:gd name="connsiteY24" fmla="*/ 3574 h 10000"/>
                <a:gd name="connsiteX25" fmla="*/ 3545 w 10000"/>
                <a:gd name="connsiteY25" fmla="*/ 3336 h 10000"/>
                <a:gd name="connsiteX26" fmla="*/ 3648 w 10000"/>
                <a:gd name="connsiteY26" fmla="*/ 3085 h 10000"/>
                <a:gd name="connsiteX27" fmla="*/ 3721 w 10000"/>
                <a:gd name="connsiteY27" fmla="*/ 3085 h 10000"/>
                <a:gd name="connsiteX28" fmla="*/ 3736 w 10000"/>
                <a:gd name="connsiteY28" fmla="*/ 3400 h 10000"/>
                <a:gd name="connsiteX29" fmla="*/ 3793 w 10000"/>
                <a:gd name="connsiteY29" fmla="*/ 3136 h 10000"/>
                <a:gd name="connsiteX30" fmla="*/ 3869 w 10000"/>
                <a:gd name="connsiteY30" fmla="*/ 3321 h 10000"/>
                <a:gd name="connsiteX31" fmla="*/ 4118 w 10000"/>
                <a:gd name="connsiteY31" fmla="*/ 3116 h 10000"/>
                <a:gd name="connsiteX32" fmla="*/ 4190 w 10000"/>
                <a:gd name="connsiteY32" fmla="*/ 2907 h 10000"/>
                <a:gd name="connsiteX33" fmla="*/ 4104 w 10000"/>
                <a:gd name="connsiteY33" fmla="*/ 3380 h 10000"/>
                <a:gd name="connsiteX34" fmla="*/ 4167 w 10000"/>
                <a:gd name="connsiteY34" fmla="*/ 3463 h 10000"/>
                <a:gd name="connsiteX35" fmla="*/ 4244 w 10000"/>
                <a:gd name="connsiteY35" fmla="*/ 3193 h 10000"/>
                <a:gd name="connsiteX36" fmla="*/ 4400 w 10000"/>
                <a:gd name="connsiteY36" fmla="*/ 3053 h 10000"/>
                <a:gd name="connsiteX37" fmla="*/ 4511 w 10000"/>
                <a:gd name="connsiteY37" fmla="*/ 2628 h 10000"/>
                <a:gd name="connsiteX38" fmla="*/ 4767 w 10000"/>
                <a:gd name="connsiteY38" fmla="*/ 2310 h 10000"/>
                <a:gd name="connsiteX39" fmla="*/ 4959 w 10000"/>
                <a:gd name="connsiteY39" fmla="*/ 2166 h 10000"/>
                <a:gd name="connsiteX40" fmla="*/ 5087 w 10000"/>
                <a:gd name="connsiteY40" fmla="*/ 1953 h 10000"/>
                <a:gd name="connsiteX41" fmla="*/ 5233 w 10000"/>
                <a:gd name="connsiteY41" fmla="*/ 2394 h 10000"/>
                <a:gd name="connsiteX42" fmla="*/ 5438 w 10000"/>
                <a:gd name="connsiteY42" fmla="*/ 1804 h 10000"/>
                <a:gd name="connsiteX43" fmla="*/ 5597 w 10000"/>
                <a:gd name="connsiteY43" fmla="*/ 1190 h 10000"/>
                <a:gd name="connsiteX44" fmla="*/ 5806 w 10000"/>
                <a:gd name="connsiteY44" fmla="*/ 1214 h 10000"/>
                <a:gd name="connsiteX45" fmla="*/ 6330 w 10000"/>
                <a:gd name="connsiteY45" fmla="*/ 0 h 10000"/>
                <a:gd name="connsiteX46" fmla="*/ 6600 w 10000"/>
                <a:gd name="connsiteY46" fmla="*/ 1250 h 10000"/>
                <a:gd name="connsiteX47" fmla="*/ 6687 w 10000"/>
                <a:gd name="connsiteY47" fmla="*/ 2459 h 10000"/>
                <a:gd name="connsiteX48" fmla="*/ 6840 w 10000"/>
                <a:gd name="connsiteY48" fmla="*/ 2462 h 10000"/>
                <a:gd name="connsiteX49" fmla="*/ 6909 w 10000"/>
                <a:gd name="connsiteY49" fmla="*/ 2919 h 10000"/>
                <a:gd name="connsiteX50" fmla="*/ 6989 w 10000"/>
                <a:gd name="connsiteY50" fmla="*/ 3648 h 10000"/>
                <a:gd name="connsiteX51" fmla="*/ 7114 w 10000"/>
                <a:gd name="connsiteY51" fmla="*/ 3578 h 10000"/>
                <a:gd name="connsiteX52" fmla="*/ 7101 w 10000"/>
                <a:gd name="connsiteY52" fmla="*/ 4271 h 10000"/>
                <a:gd name="connsiteX53" fmla="*/ 7263 w 10000"/>
                <a:gd name="connsiteY53" fmla="*/ 3979 h 10000"/>
                <a:gd name="connsiteX54" fmla="*/ 7570 w 10000"/>
                <a:gd name="connsiteY54" fmla="*/ 3924 h 10000"/>
                <a:gd name="connsiteX55" fmla="*/ 7362 w 10000"/>
                <a:gd name="connsiteY55" fmla="*/ 4201 h 10000"/>
                <a:gd name="connsiteX56" fmla="*/ 7554 w 10000"/>
                <a:gd name="connsiteY56" fmla="*/ 4878 h 10000"/>
                <a:gd name="connsiteX57" fmla="*/ 7590 w 10000"/>
                <a:gd name="connsiteY57" fmla="*/ 4366 h 10000"/>
                <a:gd name="connsiteX58" fmla="*/ 7736 w 10000"/>
                <a:gd name="connsiteY58" fmla="*/ 4366 h 10000"/>
                <a:gd name="connsiteX59" fmla="*/ 7882 w 10000"/>
                <a:gd name="connsiteY59" fmla="*/ 5389 h 10000"/>
                <a:gd name="connsiteX60" fmla="*/ 8030 w 10000"/>
                <a:gd name="connsiteY60" fmla="*/ 5389 h 10000"/>
                <a:gd name="connsiteX61" fmla="*/ 8129 w 10000"/>
                <a:gd name="connsiteY61" fmla="*/ 6138 h 10000"/>
                <a:gd name="connsiteX62" fmla="*/ 8285 w 10000"/>
                <a:gd name="connsiteY62" fmla="*/ 5645 h 10000"/>
                <a:gd name="connsiteX63" fmla="*/ 8431 w 10000"/>
                <a:gd name="connsiteY63" fmla="*/ 6414 h 10000"/>
                <a:gd name="connsiteX64" fmla="*/ 8663 w 10000"/>
                <a:gd name="connsiteY64" fmla="*/ 6788 h 10000"/>
                <a:gd name="connsiteX65" fmla="*/ 8722 w 10000"/>
                <a:gd name="connsiteY65" fmla="*/ 7758 h 10000"/>
                <a:gd name="connsiteX66" fmla="*/ 8905 w 10000"/>
                <a:gd name="connsiteY66" fmla="*/ 7182 h 10000"/>
                <a:gd name="connsiteX67" fmla="*/ 9087 w 10000"/>
                <a:gd name="connsiteY67" fmla="*/ 7695 h 10000"/>
                <a:gd name="connsiteX68" fmla="*/ 9160 w 10000"/>
                <a:gd name="connsiteY68" fmla="*/ 8463 h 10000"/>
                <a:gd name="connsiteX69" fmla="*/ 9305 w 10000"/>
                <a:gd name="connsiteY69" fmla="*/ 9232 h 10000"/>
                <a:gd name="connsiteX70" fmla="*/ 9490 w 10000"/>
                <a:gd name="connsiteY70" fmla="*/ 8719 h 10000"/>
                <a:gd name="connsiteX71" fmla="*/ 9563 w 10000"/>
                <a:gd name="connsiteY71" fmla="*/ 9232 h 10000"/>
                <a:gd name="connsiteX72" fmla="*/ 9709 w 10000"/>
                <a:gd name="connsiteY72" fmla="*/ 8975 h 10000"/>
                <a:gd name="connsiteX73" fmla="*/ 9927 w 10000"/>
                <a:gd name="connsiteY73" fmla="*/ 9744 h 10000"/>
                <a:gd name="connsiteX74" fmla="*/ 10000 w 10000"/>
                <a:gd name="connsiteY74" fmla="*/ 10000 h 10000"/>
                <a:gd name="connsiteX75" fmla="*/ 0 w 10000"/>
                <a:gd name="connsiteY75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73 w 10000"/>
                <a:gd name="connsiteY16" fmla="*/ 5347 h 10000"/>
                <a:gd name="connsiteX17" fmla="*/ 2446 w 10000"/>
                <a:gd name="connsiteY17" fmla="*/ 5134 h 10000"/>
                <a:gd name="connsiteX18" fmla="*/ 2561 w 10000"/>
                <a:gd name="connsiteY18" fmla="*/ 5135 h 10000"/>
                <a:gd name="connsiteX19" fmla="*/ 2741 w 10000"/>
                <a:gd name="connsiteY19" fmla="*/ 5028 h 10000"/>
                <a:gd name="connsiteX20" fmla="*/ 2930 w 10000"/>
                <a:gd name="connsiteY20" fmla="*/ 4542 h 10000"/>
                <a:gd name="connsiteX21" fmla="*/ 3102 w 10000"/>
                <a:gd name="connsiteY21" fmla="*/ 4145 h 10000"/>
                <a:gd name="connsiteX22" fmla="*/ 3330 w 10000"/>
                <a:gd name="connsiteY22" fmla="*/ 3948 h 10000"/>
                <a:gd name="connsiteX23" fmla="*/ 3430 w 10000"/>
                <a:gd name="connsiteY23" fmla="*/ 3597 h 10000"/>
                <a:gd name="connsiteX24" fmla="*/ 3513 w 10000"/>
                <a:gd name="connsiteY24" fmla="*/ 3574 h 10000"/>
                <a:gd name="connsiteX25" fmla="*/ 3545 w 10000"/>
                <a:gd name="connsiteY25" fmla="*/ 3336 h 10000"/>
                <a:gd name="connsiteX26" fmla="*/ 3648 w 10000"/>
                <a:gd name="connsiteY26" fmla="*/ 3085 h 10000"/>
                <a:gd name="connsiteX27" fmla="*/ 3721 w 10000"/>
                <a:gd name="connsiteY27" fmla="*/ 3085 h 10000"/>
                <a:gd name="connsiteX28" fmla="*/ 3736 w 10000"/>
                <a:gd name="connsiteY28" fmla="*/ 3400 h 10000"/>
                <a:gd name="connsiteX29" fmla="*/ 3793 w 10000"/>
                <a:gd name="connsiteY29" fmla="*/ 3136 h 10000"/>
                <a:gd name="connsiteX30" fmla="*/ 3869 w 10000"/>
                <a:gd name="connsiteY30" fmla="*/ 3321 h 10000"/>
                <a:gd name="connsiteX31" fmla="*/ 4118 w 10000"/>
                <a:gd name="connsiteY31" fmla="*/ 3116 h 10000"/>
                <a:gd name="connsiteX32" fmla="*/ 4190 w 10000"/>
                <a:gd name="connsiteY32" fmla="*/ 2907 h 10000"/>
                <a:gd name="connsiteX33" fmla="*/ 4104 w 10000"/>
                <a:gd name="connsiteY33" fmla="*/ 3380 h 10000"/>
                <a:gd name="connsiteX34" fmla="*/ 4167 w 10000"/>
                <a:gd name="connsiteY34" fmla="*/ 3463 h 10000"/>
                <a:gd name="connsiteX35" fmla="*/ 4244 w 10000"/>
                <a:gd name="connsiteY35" fmla="*/ 3193 h 10000"/>
                <a:gd name="connsiteX36" fmla="*/ 4400 w 10000"/>
                <a:gd name="connsiteY36" fmla="*/ 3053 h 10000"/>
                <a:gd name="connsiteX37" fmla="*/ 4511 w 10000"/>
                <a:gd name="connsiteY37" fmla="*/ 2628 h 10000"/>
                <a:gd name="connsiteX38" fmla="*/ 4767 w 10000"/>
                <a:gd name="connsiteY38" fmla="*/ 2310 h 10000"/>
                <a:gd name="connsiteX39" fmla="*/ 4959 w 10000"/>
                <a:gd name="connsiteY39" fmla="*/ 2166 h 10000"/>
                <a:gd name="connsiteX40" fmla="*/ 5087 w 10000"/>
                <a:gd name="connsiteY40" fmla="*/ 1953 h 10000"/>
                <a:gd name="connsiteX41" fmla="*/ 5233 w 10000"/>
                <a:gd name="connsiteY41" fmla="*/ 2394 h 10000"/>
                <a:gd name="connsiteX42" fmla="*/ 5438 w 10000"/>
                <a:gd name="connsiteY42" fmla="*/ 1804 h 10000"/>
                <a:gd name="connsiteX43" fmla="*/ 5597 w 10000"/>
                <a:gd name="connsiteY43" fmla="*/ 1190 h 10000"/>
                <a:gd name="connsiteX44" fmla="*/ 5806 w 10000"/>
                <a:gd name="connsiteY44" fmla="*/ 1214 h 10000"/>
                <a:gd name="connsiteX45" fmla="*/ 6330 w 10000"/>
                <a:gd name="connsiteY45" fmla="*/ 0 h 10000"/>
                <a:gd name="connsiteX46" fmla="*/ 6600 w 10000"/>
                <a:gd name="connsiteY46" fmla="*/ 1250 h 10000"/>
                <a:gd name="connsiteX47" fmla="*/ 6687 w 10000"/>
                <a:gd name="connsiteY47" fmla="*/ 2459 h 10000"/>
                <a:gd name="connsiteX48" fmla="*/ 6840 w 10000"/>
                <a:gd name="connsiteY48" fmla="*/ 2462 h 10000"/>
                <a:gd name="connsiteX49" fmla="*/ 6909 w 10000"/>
                <a:gd name="connsiteY49" fmla="*/ 2919 h 10000"/>
                <a:gd name="connsiteX50" fmla="*/ 6989 w 10000"/>
                <a:gd name="connsiteY50" fmla="*/ 3648 h 10000"/>
                <a:gd name="connsiteX51" fmla="*/ 7114 w 10000"/>
                <a:gd name="connsiteY51" fmla="*/ 3578 h 10000"/>
                <a:gd name="connsiteX52" fmla="*/ 7101 w 10000"/>
                <a:gd name="connsiteY52" fmla="*/ 4271 h 10000"/>
                <a:gd name="connsiteX53" fmla="*/ 7263 w 10000"/>
                <a:gd name="connsiteY53" fmla="*/ 3979 h 10000"/>
                <a:gd name="connsiteX54" fmla="*/ 7570 w 10000"/>
                <a:gd name="connsiteY54" fmla="*/ 3924 h 10000"/>
                <a:gd name="connsiteX55" fmla="*/ 7362 w 10000"/>
                <a:gd name="connsiteY55" fmla="*/ 4201 h 10000"/>
                <a:gd name="connsiteX56" fmla="*/ 7554 w 10000"/>
                <a:gd name="connsiteY56" fmla="*/ 4878 h 10000"/>
                <a:gd name="connsiteX57" fmla="*/ 7590 w 10000"/>
                <a:gd name="connsiteY57" fmla="*/ 4366 h 10000"/>
                <a:gd name="connsiteX58" fmla="*/ 7736 w 10000"/>
                <a:gd name="connsiteY58" fmla="*/ 4366 h 10000"/>
                <a:gd name="connsiteX59" fmla="*/ 7882 w 10000"/>
                <a:gd name="connsiteY59" fmla="*/ 5389 h 10000"/>
                <a:gd name="connsiteX60" fmla="*/ 8030 w 10000"/>
                <a:gd name="connsiteY60" fmla="*/ 5389 h 10000"/>
                <a:gd name="connsiteX61" fmla="*/ 8129 w 10000"/>
                <a:gd name="connsiteY61" fmla="*/ 6138 h 10000"/>
                <a:gd name="connsiteX62" fmla="*/ 8285 w 10000"/>
                <a:gd name="connsiteY62" fmla="*/ 5645 h 10000"/>
                <a:gd name="connsiteX63" fmla="*/ 8431 w 10000"/>
                <a:gd name="connsiteY63" fmla="*/ 6414 h 10000"/>
                <a:gd name="connsiteX64" fmla="*/ 8663 w 10000"/>
                <a:gd name="connsiteY64" fmla="*/ 6788 h 10000"/>
                <a:gd name="connsiteX65" fmla="*/ 8722 w 10000"/>
                <a:gd name="connsiteY65" fmla="*/ 7758 h 10000"/>
                <a:gd name="connsiteX66" fmla="*/ 8905 w 10000"/>
                <a:gd name="connsiteY66" fmla="*/ 7182 h 10000"/>
                <a:gd name="connsiteX67" fmla="*/ 9087 w 10000"/>
                <a:gd name="connsiteY67" fmla="*/ 7695 h 10000"/>
                <a:gd name="connsiteX68" fmla="*/ 9160 w 10000"/>
                <a:gd name="connsiteY68" fmla="*/ 8463 h 10000"/>
                <a:gd name="connsiteX69" fmla="*/ 9305 w 10000"/>
                <a:gd name="connsiteY69" fmla="*/ 9232 h 10000"/>
                <a:gd name="connsiteX70" fmla="*/ 9490 w 10000"/>
                <a:gd name="connsiteY70" fmla="*/ 8719 h 10000"/>
                <a:gd name="connsiteX71" fmla="*/ 9563 w 10000"/>
                <a:gd name="connsiteY71" fmla="*/ 9232 h 10000"/>
                <a:gd name="connsiteX72" fmla="*/ 9709 w 10000"/>
                <a:gd name="connsiteY72" fmla="*/ 8975 h 10000"/>
                <a:gd name="connsiteX73" fmla="*/ 9927 w 10000"/>
                <a:gd name="connsiteY73" fmla="*/ 9744 h 10000"/>
                <a:gd name="connsiteX74" fmla="*/ 10000 w 10000"/>
                <a:gd name="connsiteY74" fmla="*/ 10000 h 10000"/>
                <a:gd name="connsiteX75" fmla="*/ 0 w 10000"/>
                <a:gd name="connsiteY75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115 w 10000"/>
                <a:gd name="connsiteY6" fmla="*/ 8506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73 w 10000"/>
                <a:gd name="connsiteY16" fmla="*/ 5347 h 10000"/>
                <a:gd name="connsiteX17" fmla="*/ 2446 w 10000"/>
                <a:gd name="connsiteY17" fmla="*/ 5134 h 10000"/>
                <a:gd name="connsiteX18" fmla="*/ 2561 w 10000"/>
                <a:gd name="connsiteY18" fmla="*/ 5135 h 10000"/>
                <a:gd name="connsiteX19" fmla="*/ 2741 w 10000"/>
                <a:gd name="connsiteY19" fmla="*/ 5028 h 10000"/>
                <a:gd name="connsiteX20" fmla="*/ 2930 w 10000"/>
                <a:gd name="connsiteY20" fmla="*/ 4542 h 10000"/>
                <a:gd name="connsiteX21" fmla="*/ 3102 w 10000"/>
                <a:gd name="connsiteY21" fmla="*/ 4145 h 10000"/>
                <a:gd name="connsiteX22" fmla="*/ 3330 w 10000"/>
                <a:gd name="connsiteY22" fmla="*/ 3948 h 10000"/>
                <a:gd name="connsiteX23" fmla="*/ 3430 w 10000"/>
                <a:gd name="connsiteY23" fmla="*/ 3597 h 10000"/>
                <a:gd name="connsiteX24" fmla="*/ 3513 w 10000"/>
                <a:gd name="connsiteY24" fmla="*/ 3574 h 10000"/>
                <a:gd name="connsiteX25" fmla="*/ 3545 w 10000"/>
                <a:gd name="connsiteY25" fmla="*/ 3336 h 10000"/>
                <a:gd name="connsiteX26" fmla="*/ 3648 w 10000"/>
                <a:gd name="connsiteY26" fmla="*/ 3085 h 10000"/>
                <a:gd name="connsiteX27" fmla="*/ 3721 w 10000"/>
                <a:gd name="connsiteY27" fmla="*/ 3085 h 10000"/>
                <a:gd name="connsiteX28" fmla="*/ 3736 w 10000"/>
                <a:gd name="connsiteY28" fmla="*/ 3400 h 10000"/>
                <a:gd name="connsiteX29" fmla="*/ 3793 w 10000"/>
                <a:gd name="connsiteY29" fmla="*/ 3136 h 10000"/>
                <a:gd name="connsiteX30" fmla="*/ 3869 w 10000"/>
                <a:gd name="connsiteY30" fmla="*/ 3321 h 10000"/>
                <a:gd name="connsiteX31" fmla="*/ 4118 w 10000"/>
                <a:gd name="connsiteY31" fmla="*/ 3116 h 10000"/>
                <a:gd name="connsiteX32" fmla="*/ 4190 w 10000"/>
                <a:gd name="connsiteY32" fmla="*/ 2907 h 10000"/>
                <a:gd name="connsiteX33" fmla="*/ 4104 w 10000"/>
                <a:gd name="connsiteY33" fmla="*/ 3380 h 10000"/>
                <a:gd name="connsiteX34" fmla="*/ 4167 w 10000"/>
                <a:gd name="connsiteY34" fmla="*/ 3463 h 10000"/>
                <a:gd name="connsiteX35" fmla="*/ 4244 w 10000"/>
                <a:gd name="connsiteY35" fmla="*/ 3193 h 10000"/>
                <a:gd name="connsiteX36" fmla="*/ 4400 w 10000"/>
                <a:gd name="connsiteY36" fmla="*/ 3053 h 10000"/>
                <a:gd name="connsiteX37" fmla="*/ 4511 w 10000"/>
                <a:gd name="connsiteY37" fmla="*/ 2628 h 10000"/>
                <a:gd name="connsiteX38" fmla="*/ 4767 w 10000"/>
                <a:gd name="connsiteY38" fmla="*/ 2310 h 10000"/>
                <a:gd name="connsiteX39" fmla="*/ 4959 w 10000"/>
                <a:gd name="connsiteY39" fmla="*/ 2166 h 10000"/>
                <a:gd name="connsiteX40" fmla="*/ 5087 w 10000"/>
                <a:gd name="connsiteY40" fmla="*/ 1953 h 10000"/>
                <a:gd name="connsiteX41" fmla="*/ 5233 w 10000"/>
                <a:gd name="connsiteY41" fmla="*/ 2394 h 10000"/>
                <a:gd name="connsiteX42" fmla="*/ 5438 w 10000"/>
                <a:gd name="connsiteY42" fmla="*/ 1804 h 10000"/>
                <a:gd name="connsiteX43" fmla="*/ 5597 w 10000"/>
                <a:gd name="connsiteY43" fmla="*/ 1190 h 10000"/>
                <a:gd name="connsiteX44" fmla="*/ 5806 w 10000"/>
                <a:gd name="connsiteY44" fmla="*/ 1214 h 10000"/>
                <a:gd name="connsiteX45" fmla="*/ 6330 w 10000"/>
                <a:gd name="connsiteY45" fmla="*/ 0 h 10000"/>
                <a:gd name="connsiteX46" fmla="*/ 6600 w 10000"/>
                <a:gd name="connsiteY46" fmla="*/ 1250 h 10000"/>
                <a:gd name="connsiteX47" fmla="*/ 6687 w 10000"/>
                <a:gd name="connsiteY47" fmla="*/ 2459 h 10000"/>
                <a:gd name="connsiteX48" fmla="*/ 6840 w 10000"/>
                <a:gd name="connsiteY48" fmla="*/ 2462 h 10000"/>
                <a:gd name="connsiteX49" fmla="*/ 6909 w 10000"/>
                <a:gd name="connsiteY49" fmla="*/ 2919 h 10000"/>
                <a:gd name="connsiteX50" fmla="*/ 6989 w 10000"/>
                <a:gd name="connsiteY50" fmla="*/ 3648 h 10000"/>
                <a:gd name="connsiteX51" fmla="*/ 7114 w 10000"/>
                <a:gd name="connsiteY51" fmla="*/ 3578 h 10000"/>
                <a:gd name="connsiteX52" fmla="*/ 7101 w 10000"/>
                <a:gd name="connsiteY52" fmla="*/ 4271 h 10000"/>
                <a:gd name="connsiteX53" fmla="*/ 7263 w 10000"/>
                <a:gd name="connsiteY53" fmla="*/ 3979 h 10000"/>
                <a:gd name="connsiteX54" fmla="*/ 7570 w 10000"/>
                <a:gd name="connsiteY54" fmla="*/ 3924 h 10000"/>
                <a:gd name="connsiteX55" fmla="*/ 7362 w 10000"/>
                <a:gd name="connsiteY55" fmla="*/ 4201 h 10000"/>
                <a:gd name="connsiteX56" fmla="*/ 7554 w 10000"/>
                <a:gd name="connsiteY56" fmla="*/ 4878 h 10000"/>
                <a:gd name="connsiteX57" fmla="*/ 7590 w 10000"/>
                <a:gd name="connsiteY57" fmla="*/ 4366 h 10000"/>
                <a:gd name="connsiteX58" fmla="*/ 7736 w 10000"/>
                <a:gd name="connsiteY58" fmla="*/ 4366 h 10000"/>
                <a:gd name="connsiteX59" fmla="*/ 7882 w 10000"/>
                <a:gd name="connsiteY59" fmla="*/ 5389 h 10000"/>
                <a:gd name="connsiteX60" fmla="*/ 8030 w 10000"/>
                <a:gd name="connsiteY60" fmla="*/ 5389 h 10000"/>
                <a:gd name="connsiteX61" fmla="*/ 8129 w 10000"/>
                <a:gd name="connsiteY61" fmla="*/ 6138 h 10000"/>
                <a:gd name="connsiteX62" fmla="*/ 8285 w 10000"/>
                <a:gd name="connsiteY62" fmla="*/ 5645 h 10000"/>
                <a:gd name="connsiteX63" fmla="*/ 8431 w 10000"/>
                <a:gd name="connsiteY63" fmla="*/ 6414 h 10000"/>
                <a:gd name="connsiteX64" fmla="*/ 8663 w 10000"/>
                <a:gd name="connsiteY64" fmla="*/ 6788 h 10000"/>
                <a:gd name="connsiteX65" fmla="*/ 8722 w 10000"/>
                <a:gd name="connsiteY65" fmla="*/ 7758 h 10000"/>
                <a:gd name="connsiteX66" fmla="*/ 8905 w 10000"/>
                <a:gd name="connsiteY66" fmla="*/ 7182 h 10000"/>
                <a:gd name="connsiteX67" fmla="*/ 9087 w 10000"/>
                <a:gd name="connsiteY67" fmla="*/ 7695 h 10000"/>
                <a:gd name="connsiteX68" fmla="*/ 9160 w 10000"/>
                <a:gd name="connsiteY68" fmla="*/ 8463 h 10000"/>
                <a:gd name="connsiteX69" fmla="*/ 9305 w 10000"/>
                <a:gd name="connsiteY69" fmla="*/ 9232 h 10000"/>
                <a:gd name="connsiteX70" fmla="*/ 9490 w 10000"/>
                <a:gd name="connsiteY70" fmla="*/ 8719 h 10000"/>
                <a:gd name="connsiteX71" fmla="*/ 9563 w 10000"/>
                <a:gd name="connsiteY71" fmla="*/ 9232 h 10000"/>
                <a:gd name="connsiteX72" fmla="*/ 9709 w 10000"/>
                <a:gd name="connsiteY72" fmla="*/ 8975 h 10000"/>
                <a:gd name="connsiteX73" fmla="*/ 9927 w 10000"/>
                <a:gd name="connsiteY73" fmla="*/ 9744 h 10000"/>
                <a:gd name="connsiteX74" fmla="*/ 10000 w 10000"/>
                <a:gd name="connsiteY74" fmla="*/ 10000 h 10000"/>
                <a:gd name="connsiteX75" fmla="*/ 0 w 10000"/>
                <a:gd name="connsiteY75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115 w 10000"/>
                <a:gd name="connsiteY6" fmla="*/ 8506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73 w 10000"/>
                <a:gd name="connsiteY16" fmla="*/ 5347 h 10000"/>
                <a:gd name="connsiteX17" fmla="*/ 2446 w 10000"/>
                <a:gd name="connsiteY17" fmla="*/ 5134 h 10000"/>
                <a:gd name="connsiteX18" fmla="*/ 2561 w 10000"/>
                <a:gd name="connsiteY18" fmla="*/ 5135 h 10000"/>
                <a:gd name="connsiteX19" fmla="*/ 2741 w 10000"/>
                <a:gd name="connsiteY19" fmla="*/ 5028 h 10000"/>
                <a:gd name="connsiteX20" fmla="*/ 2930 w 10000"/>
                <a:gd name="connsiteY20" fmla="*/ 4542 h 10000"/>
                <a:gd name="connsiteX21" fmla="*/ 3102 w 10000"/>
                <a:gd name="connsiteY21" fmla="*/ 4145 h 10000"/>
                <a:gd name="connsiteX22" fmla="*/ 3330 w 10000"/>
                <a:gd name="connsiteY22" fmla="*/ 3948 h 10000"/>
                <a:gd name="connsiteX23" fmla="*/ 3430 w 10000"/>
                <a:gd name="connsiteY23" fmla="*/ 3597 h 10000"/>
                <a:gd name="connsiteX24" fmla="*/ 3513 w 10000"/>
                <a:gd name="connsiteY24" fmla="*/ 3574 h 10000"/>
                <a:gd name="connsiteX25" fmla="*/ 3545 w 10000"/>
                <a:gd name="connsiteY25" fmla="*/ 3336 h 10000"/>
                <a:gd name="connsiteX26" fmla="*/ 3648 w 10000"/>
                <a:gd name="connsiteY26" fmla="*/ 3085 h 10000"/>
                <a:gd name="connsiteX27" fmla="*/ 3721 w 10000"/>
                <a:gd name="connsiteY27" fmla="*/ 3085 h 10000"/>
                <a:gd name="connsiteX28" fmla="*/ 3736 w 10000"/>
                <a:gd name="connsiteY28" fmla="*/ 3400 h 10000"/>
                <a:gd name="connsiteX29" fmla="*/ 3793 w 10000"/>
                <a:gd name="connsiteY29" fmla="*/ 3136 h 10000"/>
                <a:gd name="connsiteX30" fmla="*/ 3869 w 10000"/>
                <a:gd name="connsiteY30" fmla="*/ 3321 h 10000"/>
                <a:gd name="connsiteX31" fmla="*/ 4118 w 10000"/>
                <a:gd name="connsiteY31" fmla="*/ 3116 h 10000"/>
                <a:gd name="connsiteX32" fmla="*/ 4190 w 10000"/>
                <a:gd name="connsiteY32" fmla="*/ 2907 h 10000"/>
                <a:gd name="connsiteX33" fmla="*/ 4104 w 10000"/>
                <a:gd name="connsiteY33" fmla="*/ 3380 h 10000"/>
                <a:gd name="connsiteX34" fmla="*/ 4167 w 10000"/>
                <a:gd name="connsiteY34" fmla="*/ 3463 h 10000"/>
                <a:gd name="connsiteX35" fmla="*/ 4244 w 10000"/>
                <a:gd name="connsiteY35" fmla="*/ 3193 h 10000"/>
                <a:gd name="connsiteX36" fmla="*/ 4400 w 10000"/>
                <a:gd name="connsiteY36" fmla="*/ 3053 h 10000"/>
                <a:gd name="connsiteX37" fmla="*/ 4511 w 10000"/>
                <a:gd name="connsiteY37" fmla="*/ 2628 h 10000"/>
                <a:gd name="connsiteX38" fmla="*/ 4767 w 10000"/>
                <a:gd name="connsiteY38" fmla="*/ 2310 h 10000"/>
                <a:gd name="connsiteX39" fmla="*/ 4959 w 10000"/>
                <a:gd name="connsiteY39" fmla="*/ 2166 h 10000"/>
                <a:gd name="connsiteX40" fmla="*/ 5087 w 10000"/>
                <a:gd name="connsiteY40" fmla="*/ 1953 h 10000"/>
                <a:gd name="connsiteX41" fmla="*/ 5233 w 10000"/>
                <a:gd name="connsiteY41" fmla="*/ 2394 h 10000"/>
                <a:gd name="connsiteX42" fmla="*/ 5438 w 10000"/>
                <a:gd name="connsiteY42" fmla="*/ 1804 h 10000"/>
                <a:gd name="connsiteX43" fmla="*/ 5597 w 10000"/>
                <a:gd name="connsiteY43" fmla="*/ 1190 h 10000"/>
                <a:gd name="connsiteX44" fmla="*/ 5806 w 10000"/>
                <a:gd name="connsiteY44" fmla="*/ 1214 h 10000"/>
                <a:gd name="connsiteX45" fmla="*/ 6330 w 10000"/>
                <a:gd name="connsiteY45" fmla="*/ 0 h 10000"/>
                <a:gd name="connsiteX46" fmla="*/ 6600 w 10000"/>
                <a:gd name="connsiteY46" fmla="*/ 1250 h 10000"/>
                <a:gd name="connsiteX47" fmla="*/ 6687 w 10000"/>
                <a:gd name="connsiteY47" fmla="*/ 2459 h 10000"/>
                <a:gd name="connsiteX48" fmla="*/ 6840 w 10000"/>
                <a:gd name="connsiteY48" fmla="*/ 2462 h 10000"/>
                <a:gd name="connsiteX49" fmla="*/ 6909 w 10000"/>
                <a:gd name="connsiteY49" fmla="*/ 2919 h 10000"/>
                <a:gd name="connsiteX50" fmla="*/ 6989 w 10000"/>
                <a:gd name="connsiteY50" fmla="*/ 3648 h 10000"/>
                <a:gd name="connsiteX51" fmla="*/ 7114 w 10000"/>
                <a:gd name="connsiteY51" fmla="*/ 3578 h 10000"/>
                <a:gd name="connsiteX52" fmla="*/ 7101 w 10000"/>
                <a:gd name="connsiteY52" fmla="*/ 4271 h 10000"/>
                <a:gd name="connsiteX53" fmla="*/ 7263 w 10000"/>
                <a:gd name="connsiteY53" fmla="*/ 3979 h 10000"/>
                <a:gd name="connsiteX54" fmla="*/ 7391 w 10000"/>
                <a:gd name="connsiteY54" fmla="*/ 3965 h 10000"/>
                <a:gd name="connsiteX55" fmla="*/ 7362 w 10000"/>
                <a:gd name="connsiteY55" fmla="*/ 4201 h 10000"/>
                <a:gd name="connsiteX56" fmla="*/ 7554 w 10000"/>
                <a:gd name="connsiteY56" fmla="*/ 4878 h 10000"/>
                <a:gd name="connsiteX57" fmla="*/ 7590 w 10000"/>
                <a:gd name="connsiteY57" fmla="*/ 4366 h 10000"/>
                <a:gd name="connsiteX58" fmla="*/ 7736 w 10000"/>
                <a:gd name="connsiteY58" fmla="*/ 4366 h 10000"/>
                <a:gd name="connsiteX59" fmla="*/ 7882 w 10000"/>
                <a:gd name="connsiteY59" fmla="*/ 5389 h 10000"/>
                <a:gd name="connsiteX60" fmla="*/ 8030 w 10000"/>
                <a:gd name="connsiteY60" fmla="*/ 5389 h 10000"/>
                <a:gd name="connsiteX61" fmla="*/ 8129 w 10000"/>
                <a:gd name="connsiteY61" fmla="*/ 6138 h 10000"/>
                <a:gd name="connsiteX62" fmla="*/ 8285 w 10000"/>
                <a:gd name="connsiteY62" fmla="*/ 5645 h 10000"/>
                <a:gd name="connsiteX63" fmla="*/ 8431 w 10000"/>
                <a:gd name="connsiteY63" fmla="*/ 6414 h 10000"/>
                <a:gd name="connsiteX64" fmla="*/ 8663 w 10000"/>
                <a:gd name="connsiteY64" fmla="*/ 6788 h 10000"/>
                <a:gd name="connsiteX65" fmla="*/ 8722 w 10000"/>
                <a:gd name="connsiteY65" fmla="*/ 7758 h 10000"/>
                <a:gd name="connsiteX66" fmla="*/ 8905 w 10000"/>
                <a:gd name="connsiteY66" fmla="*/ 7182 h 10000"/>
                <a:gd name="connsiteX67" fmla="*/ 9087 w 10000"/>
                <a:gd name="connsiteY67" fmla="*/ 7695 h 10000"/>
                <a:gd name="connsiteX68" fmla="*/ 9160 w 10000"/>
                <a:gd name="connsiteY68" fmla="*/ 8463 h 10000"/>
                <a:gd name="connsiteX69" fmla="*/ 9305 w 10000"/>
                <a:gd name="connsiteY69" fmla="*/ 9232 h 10000"/>
                <a:gd name="connsiteX70" fmla="*/ 9490 w 10000"/>
                <a:gd name="connsiteY70" fmla="*/ 8719 h 10000"/>
                <a:gd name="connsiteX71" fmla="*/ 9563 w 10000"/>
                <a:gd name="connsiteY71" fmla="*/ 9232 h 10000"/>
                <a:gd name="connsiteX72" fmla="*/ 9709 w 10000"/>
                <a:gd name="connsiteY72" fmla="*/ 8975 h 10000"/>
                <a:gd name="connsiteX73" fmla="*/ 9927 w 10000"/>
                <a:gd name="connsiteY73" fmla="*/ 9744 h 10000"/>
                <a:gd name="connsiteX74" fmla="*/ 10000 w 10000"/>
                <a:gd name="connsiteY74" fmla="*/ 10000 h 10000"/>
                <a:gd name="connsiteX75" fmla="*/ 0 w 10000"/>
                <a:gd name="connsiteY75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115 w 10000"/>
                <a:gd name="connsiteY6" fmla="*/ 8506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73 w 10000"/>
                <a:gd name="connsiteY16" fmla="*/ 5347 h 10000"/>
                <a:gd name="connsiteX17" fmla="*/ 2446 w 10000"/>
                <a:gd name="connsiteY17" fmla="*/ 5134 h 10000"/>
                <a:gd name="connsiteX18" fmla="*/ 2561 w 10000"/>
                <a:gd name="connsiteY18" fmla="*/ 5135 h 10000"/>
                <a:gd name="connsiteX19" fmla="*/ 2741 w 10000"/>
                <a:gd name="connsiteY19" fmla="*/ 5028 h 10000"/>
                <a:gd name="connsiteX20" fmla="*/ 2930 w 10000"/>
                <a:gd name="connsiteY20" fmla="*/ 4542 h 10000"/>
                <a:gd name="connsiteX21" fmla="*/ 3102 w 10000"/>
                <a:gd name="connsiteY21" fmla="*/ 4145 h 10000"/>
                <a:gd name="connsiteX22" fmla="*/ 3330 w 10000"/>
                <a:gd name="connsiteY22" fmla="*/ 3948 h 10000"/>
                <a:gd name="connsiteX23" fmla="*/ 3430 w 10000"/>
                <a:gd name="connsiteY23" fmla="*/ 3597 h 10000"/>
                <a:gd name="connsiteX24" fmla="*/ 3513 w 10000"/>
                <a:gd name="connsiteY24" fmla="*/ 3574 h 10000"/>
                <a:gd name="connsiteX25" fmla="*/ 3545 w 10000"/>
                <a:gd name="connsiteY25" fmla="*/ 3336 h 10000"/>
                <a:gd name="connsiteX26" fmla="*/ 3648 w 10000"/>
                <a:gd name="connsiteY26" fmla="*/ 3085 h 10000"/>
                <a:gd name="connsiteX27" fmla="*/ 3721 w 10000"/>
                <a:gd name="connsiteY27" fmla="*/ 3085 h 10000"/>
                <a:gd name="connsiteX28" fmla="*/ 3736 w 10000"/>
                <a:gd name="connsiteY28" fmla="*/ 3400 h 10000"/>
                <a:gd name="connsiteX29" fmla="*/ 3793 w 10000"/>
                <a:gd name="connsiteY29" fmla="*/ 3136 h 10000"/>
                <a:gd name="connsiteX30" fmla="*/ 3869 w 10000"/>
                <a:gd name="connsiteY30" fmla="*/ 3321 h 10000"/>
                <a:gd name="connsiteX31" fmla="*/ 4118 w 10000"/>
                <a:gd name="connsiteY31" fmla="*/ 3116 h 10000"/>
                <a:gd name="connsiteX32" fmla="*/ 4190 w 10000"/>
                <a:gd name="connsiteY32" fmla="*/ 2907 h 10000"/>
                <a:gd name="connsiteX33" fmla="*/ 4104 w 10000"/>
                <a:gd name="connsiteY33" fmla="*/ 3380 h 10000"/>
                <a:gd name="connsiteX34" fmla="*/ 4167 w 10000"/>
                <a:gd name="connsiteY34" fmla="*/ 3463 h 10000"/>
                <a:gd name="connsiteX35" fmla="*/ 4244 w 10000"/>
                <a:gd name="connsiteY35" fmla="*/ 3193 h 10000"/>
                <a:gd name="connsiteX36" fmla="*/ 4400 w 10000"/>
                <a:gd name="connsiteY36" fmla="*/ 3053 h 10000"/>
                <a:gd name="connsiteX37" fmla="*/ 4511 w 10000"/>
                <a:gd name="connsiteY37" fmla="*/ 2628 h 10000"/>
                <a:gd name="connsiteX38" fmla="*/ 4767 w 10000"/>
                <a:gd name="connsiteY38" fmla="*/ 2310 h 10000"/>
                <a:gd name="connsiteX39" fmla="*/ 4959 w 10000"/>
                <a:gd name="connsiteY39" fmla="*/ 2166 h 10000"/>
                <a:gd name="connsiteX40" fmla="*/ 5087 w 10000"/>
                <a:gd name="connsiteY40" fmla="*/ 1953 h 10000"/>
                <a:gd name="connsiteX41" fmla="*/ 5233 w 10000"/>
                <a:gd name="connsiteY41" fmla="*/ 2394 h 10000"/>
                <a:gd name="connsiteX42" fmla="*/ 5438 w 10000"/>
                <a:gd name="connsiteY42" fmla="*/ 1804 h 10000"/>
                <a:gd name="connsiteX43" fmla="*/ 5597 w 10000"/>
                <a:gd name="connsiteY43" fmla="*/ 1190 h 10000"/>
                <a:gd name="connsiteX44" fmla="*/ 5806 w 10000"/>
                <a:gd name="connsiteY44" fmla="*/ 1214 h 10000"/>
                <a:gd name="connsiteX45" fmla="*/ 6330 w 10000"/>
                <a:gd name="connsiteY45" fmla="*/ 0 h 10000"/>
                <a:gd name="connsiteX46" fmla="*/ 6600 w 10000"/>
                <a:gd name="connsiteY46" fmla="*/ 1250 h 10000"/>
                <a:gd name="connsiteX47" fmla="*/ 6687 w 10000"/>
                <a:gd name="connsiteY47" fmla="*/ 2459 h 10000"/>
                <a:gd name="connsiteX48" fmla="*/ 6840 w 10000"/>
                <a:gd name="connsiteY48" fmla="*/ 2462 h 10000"/>
                <a:gd name="connsiteX49" fmla="*/ 6909 w 10000"/>
                <a:gd name="connsiteY49" fmla="*/ 2919 h 10000"/>
                <a:gd name="connsiteX50" fmla="*/ 6989 w 10000"/>
                <a:gd name="connsiteY50" fmla="*/ 3648 h 10000"/>
                <a:gd name="connsiteX51" fmla="*/ 7114 w 10000"/>
                <a:gd name="connsiteY51" fmla="*/ 3578 h 10000"/>
                <a:gd name="connsiteX52" fmla="*/ 7101 w 10000"/>
                <a:gd name="connsiteY52" fmla="*/ 4271 h 10000"/>
                <a:gd name="connsiteX53" fmla="*/ 7263 w 10000"/>
                <a:gd name="connsiteY53" fmla="*/ 3979 h 10000"/>
                <a:gd name="connsiteX54" fmla="*/ 7391 w 10000"/>
                <a:gd name="connsiteY54" fmla="*/ 3965 h 10000"/>
                <a:gd name="connsiteX55" fmla="*/ 7362 w 10000"/>
                <a:gd name="connsiteY55" fmla="*/ 4201 h 10000"/>
                <a:gd name="connsiteX56" fmla="*/ 7554 w 10000"/>
                <a:gd name="connsiteY56" fmla="*/ 4878 h 10000"/>
                <a:gd name="connsiteX57" fmla="*/ 7590 w 10000"/>
                <a:gd name="connsiteY57" fmla="*/ 4366 h 10000"/>
                <a:gd name="connsiteX58" fmla="*/ 7743 w 10000"/>
                <a:gd name="connsiteY58" fmla="*/ 4594 h 10000"/>
                <a:gd name="connsiteX59" fmla="*/ 7882 w 10000"/>
                <a:gd name="connsiteY59" fmla="*/ 5389 h 10000"/>
                <a:gd name="connsiteX60" fmla="*/ 8030 w 10000"/>
                <a:gd name="connsiteY60" fmla="*/ 5389 h 10000"/>
                <a:gd name="connsiteX61" fmla="*/ 8129 w 10000"/>
                <a:gd name="connsiteY61" fmla="*/ 6138 h 10000"/>
                <a:gd name="connsiteX62" fmla="*/ 8285 w 10000"/>
                <a:gd name="connsiteY62" fmla="*/ 5645 h 10000"/>
                <a:gd name="connsiteX63" fmla="*/ 8431 w 10000"/>
                <a:gd name="connsiteY63" fmla="*/ 6414 h 10000"/>
                <a:gd name="connsiteX64" fmla="*/ 8663 w 10000"/>
                <a:gd name="connsiteY64" fmla="*/ 6788 h 10000"/>
                <a:gd name="connsiteX65" fmla="*/ 8722 w 10000"/>
                <a:gd name="connsiteY65" fmla="*/ 7758 h 10000"/>
                <a:gd name="connsiteX66" fmla="*/ 8905 w 10000"/>
                <a:gd name="connsiteY66" fmla="*/ 7182 h 10000"/>
                <a:gd name="connsiteX67" fmla="*/ 9087 w 10000"/>
                <a:gd name="connsiteY67" fmla="*/ 7695 h 10000"/>
                <a:gd name="connsiteX68" fmla="*/ 9160 w 10000"/>
                <a:gd name="connsiteY68" fmla="*/ 8463 h 10000"/>
                <a:gd name="connsiteX69" fmla="*/ 9305 w 10000"/>
                <a:gd name="connsiteY69" fmla="*/ 9232 h 10000"/>
                <a:gd name="connsiteX70" fmla="*/ 9490 w 10000"/>
                <a:gd name="connsiteY70" fmla="*/ 8719 h 10000"/>
                <a:gd name="connsiteX71" fmla="*/ 9563 w 10000"/>
                <a:gd name="connsiteY71" fmla="*/ 9232 h 10000"/>
                <a:gd name="connsiteX72" fmla="*/ 9709 w 10000"/>
                <a:gd name="connsiteY72" fmla="*/ 8975 h 10000"/>
                <a:gd name="connsiteX73" fmla="*/ 9927 w 10000"/>
                <a:gd name="connsiteY73" fmla="*/ 9744 h 10000"/>
                <a:gd name="connsiteX74" fmla="*/ 10000 w 10000"/>
                <a:gd name="connsiteY74" fmla="*/ 10000 h 10000"/>
                <a:gd name="connsiteX75" fmla="*/ 0 w 10000"/>
                <a:gd name="connsiteY75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115 w 10000"/>
                <a:gd name="connsiteY6" fmla="*/ 8506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73 w 10000"/>
                <a:gd name="connsiteY16" fmla="*/ 5347 h 10000"/>
                <a:gd name="connsiteX17" fmla="*/ 2446 w 10000"/>
                <a:gd name="connsiteY17" fmla="*/ 5134 h 10000"/>
                <a:gd name="connsiteX18" fmla="*/ 2561 w 10000"/>
                <a:gd name="connsiteY18" fmla="*/ 5135 h 10000"/>
                <a:gd name="connsiteX19" fmla="*/ 2741 w 10000"/>
                <a:gd name="connsiteY19" fmla="*/ 5028 h 10000"/>
                <a:gd name="connsiteX20" fmla="*/ 2930 w 10000"/>
                <a:gd name="connsiteY20" fmla="*/ 4542 h 10000"/>
                <a:gd name="connsiteX21" fmla="*/ 3102 w 10000"/>
                <a:gd name="connsiteY21" fmla="*/ 4145 h 10000"/>
                <a:gd name="connsiteX22" fmla="*/ 3330 w 10000"/>
                <a:gd name="connsiteY22" fmla="*/ 3948 h 10000"/>
                <a:gd name="connsiteX23" fmla="*/ 3430 w 10000"/>
                <a:gd name="connsiteY23" fmla="*/ 3597 h 10000"/>
                <a:gd name="connsiteX24" fmla="*/ 3513 w 10000"/>
                <a:gd name="connsiteY24" fmla="*/ 3574 h 10000"/>
                <a:gd name="connsiteX25" fmla="*/ 3545 w 10000"/>
                <a:gd name="connsiteY25" fmla="*/ 3336 h 10000"/>
                <a:gd name="connsiteX26" fmla="*/ 3648 w 10000"/>
                <a:gd name="connsiteY26" fmla="*/ 3085 h 10000"/>
                <a:gd name="connsiteX27" fmla="*/ 3721 w 10000"/>
                <a:gd name="connsiteY27" fmla="*/ 3085 h 10000"/>
                <a:gd name="connsiteX28" fmla="*/ 3736 w 10000"/>
                <a:gd name="connsiteY28" fmla="*/ 3400 h 10000"/>
                <a:gd name="connsiteX29" fmla="*/ 3793 w 10000"/>
                <a:gd name="connsiteY29" fmla="*/ 3136 h 10000"/>
                <a:gd name="connsiteX30" fmla="*/ 3869 w 10000"/>
                <a:gd name="connsiteY30" fmla="*/ 3321 h 10000"/>
                <a:gd name="connsiteX31" fmla="*/ 4118 w 10000"/>
                <a:gd name="connsiteY31" fmla="*/ 3116 h 10000"/>
                <a:gd name="connsiteX32" fmla="*/ 4190 w 10000"/>
                <a:gd name="connsiteY32" fmla="*/ 2907 h 10000"/>
                <a:gd name="connsiteX33" fmla="*/ 4104 w 10000"/>
                <a:gd name="connsiteY33" fmla="*/ 3380 h 10000"/>
                <a:gd name="connsiteX34" fmla="*/ 4167 w 10000"/>
                <a:gd name="connsiteY34" fmla="*/ 3463 h 10000"/>
                <a:gd name="connsiteX35" fmla="*/ 4244 w 10000"/>
                <a:gd name="connsiteY35" fmla="*/ 3193 h 10000"/>
                <a:gd name="connsiteX36" fmla="*/ 4400 w 10000"/>
                <a:gd name="connsiteY36" fmla="*/ 3053 h 10000"/>
                <a:gd name="connsiteX37" fmla="*/ 4511 w 10000"/>
                <a:gd name="connsiteY37" fmla="*/ 2628 h 10000"/>
                <a:gd name="connsiteX38" fmla="*/ 4767 w 10000"/>
                <a:gd name="connsiteY38" fmla="*/ 2310 h 10000"/>
                <a:gd name="connsiteX39" fmla="*/ 4959 w 10000"/>
                <a:gd name="connsiteY39" fmla="*/ 2166 h 10000"/>
                <a:gd name="connsiteX40" fmla="*/ 5087 w 10000"/>
                <a:gd name="connsiteY40" fmla="*/ 1953 h 10000"/>
                <a:gd name="connsiteX41" fmla="*/ 5233 w 10000"/>
                <a:gd name="connsiteY41" fmla="*/ 2394 h 10000"/>
                <a:gd name="connsiteX42" fmla="*/ 5438 w 10000"/>
                <a:gd name="connsiteY42" fmla="*/ 1804 h 10000"/>
                <a:gd name="connsiteX43" fmla="*/ 5597 w 10000"/>
                <a:gd name="connsiteY43" fmla="*/ 1190 h 10000"/>
                <a:gd name="connsiteX44" fmla="*/ 5806 w 10000"/>
                <a:gd name="connsiteY44" fmla="*/ 1214 h 10000"/>
                <a:gd name="connsiteX45" fmla="*/ 6330 w 10000"/>
                <a:gd name="connsiteY45" fmla="*/ 0 h 10000"/>
                <a:gd name="connsiteX46" fmla="*/ 6600 w 10000"/>
                <a:gd name="connsiteY46" fmla="*/ 1250 h 10000"/>
                <a:gd name="connsiteX47" fmla="*/ 6687 w 10000"/>
                <a:gd name="connsiteY47" fmla="*/ 2459 h 10000"/>
                <a:gd name="connsiteX48" fmla="*/ 6840 w 10000"/>
                <a:gd name="connsiteY48" fmla="*/ 2462 h 10000"/>
                <a:gd name="connsiteX49" fmla="*/ 6909 w 10000"/>
                <a:gd name="connsiteY49" fmla="*/ 2919 h 10000"/>
                <a:gd name="connsiteX50" fmla="*/ 6989 w 10000"/>
                <a:gd name="connsiteY50" fmla="*/ 3648 h 10000"/>
                <a:gd name="connsiteX51" fmla="*/ 7114 w 10000"/>
                <a:gd name="connsiteY51" fmla="*/ 3578 h 10000"/>
                <a:gd name="connsiteX52" fmla="*/ 7101 w 10000"/>
                <a:gd name="connsiteY52" fmla="*/ 4271 h 10000"/>
                <a:gd name="connsiteX53" fmla="*/ 7263 w 10000"/>
                <a:gd name="connsiteY53" fmla="*/ 3979 h 10000"/>
                <a:gd name="connsiteX54" fmla="*/ 7391 w 10000"/>
                <a:gd name="connsiteY54" fmla="*/ 3965 h 10000"/>
                <a:gd name="connsiteX55" fmla="*/ 7362 w 10000"/>
                <a:gd name="connsiteY55" fmla="*/ 4201 h 10000"/>
                <a:gd name="connsiteX56" fmla="*/ 7554 w 10000"/>
                <a:gd name="connsiteY56" fmla="*/ 4878 h 10000"/>
                <a:gd name="connsiteX57" fmla="*/ 7590 w 10000"/>
                <a:gd name="connsiteY57" fmla="*/ 4366 h 10000"/>
                <a:gd name="connsiteX58" fmla="*/ 7743 w 10000"/>
                <a:gd name="connsiteY58" fmla="*/ 4594 h 10000"/>
                <a:gd name="connsiteX59" fmla="*/ 7882 w 10000"/>
                <a:gd name="connsiteY59" fmla="*/ 5389 h 10000"/>
                <a:gd name="connsiteX60" fmla="*/ 8030 w 10000"/>
                <a:gd name="connsiteY60" fmla="*/ 5389 h 10000"/>
                <a:gd name="connsiteX61" fmla="*/ 8129 w 10000"/>
                <a:gd name="connsiteY61" fmla="*/ 6138 h 10000"/>
                <a:gd name="connsiteX62" fmla="*/ 8285 w 10000"/>
                <a:gd name="connsiteY62" fmla="*/ 5645 h 10000"/>
                <a:gd name="connsiteX63" fmla="*/ 8431 w 10000"/>
                <a:gd name="connsiteY63" fmla="*/ 6414 h 10000"/>
                <a:gd name="connsiteX64" fmla="*/ 8663 w 10000"/>
                <a:gd name="connsiteY64" fmla="*/ 6788 h 10000"/>
                <a:gd name="connsiteX65" fmla="*/ 8722 w 10000"/>
                <a:gd name="connsiteY65" fmla="*/ 7758 h 10000"/>
                <a:gd name="connsiteX66" fmla="*/ 8905 w 10000"/>
                <a:gd name="connsiteY66" fmla="*/ 7182 h 10000"/>
                <a:gd name="connsiteX67" fmla="*/ 9087 w 10000"/>
                <a:gd name="connsiteY67" fmla="*/ 7695 h 10000"/>
                <a:gd name="connsiteX68" fmla="*/ 9160 w 10000"/>
                <a:gd name="connsiteY68" fmla="*/ 8463 h 10000"/>
                <a:gd name="connsiteX69" fmla="*/ 9305 w 10000"/>
                <a:gd name="connsiteY69" fmla="*/ 9232 h 10000"/>
                <a:gd name="connsiteX70" fmla="*/ 9490 w 10000"/>
                <a:gd name="connsiteY70" fmla="*/ 8719 h 10000"/>
                <a:gd name="connsiteX71" fmla="*/ 9563 w 10000"/>
                <a:gd name="connsiteY71" fmla="*/ 9232 h 10000"/>
                <a:gd name="connsiteX72" fmla="*/ 9709 w 10000"/>
                <a:gd name="connsiteY72" fmla="*/ 8975 h 10000"/>
                <a:gd name="connsiteX73" fmla="*/ 9927 w 10000"/>
                <a:gd name="connsiteY73" fmla="*/ 9744 h 10000"/>
                <a:gd name="connsiteX74" fmla="*/ 10000 w 10000"/>
                <a:gd name="connsiteY74" fmla="*/ 10000 h 10000"/>
                <a:gd name="connsiteX75" fmla="*/ 0 w 10000"/>
                <a:gd name="connsiteY75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115 w 10000"/>
                <a:gd name="connsiteY6" fmla="*/ 8506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73 w 10000"/>
                <a:gd name="connsiteY16" fmla="*/ 5347 h 10000"/>
                <a:gd name="connsiteX17" fmla="*/ 2446 w 10000"/>
                <a:gd name="connsiteY17" fmla="*/ 5134 h 10000"/>
                <a:gd name="connsiteX18" fmla="*/ 2561 w 10000"/>
                <a:gd name="connsiteY18" fmla="*/ 5135 h 10000"/>
                <a:gd name="connsiteX19" fmla="*/ 2741 w 10000"/>
                <a:gd name="connsiteY19" fmla="*/ 5028 h 10000"/>
                <a:gd name="connsiteX20" fmla="*/ 2930 w 10000"/>
                <a:gd name="connsiteY20" fmla="*/ 4542 h 10000"/>
                <a:gd name="connsiteX21" fmla="*/ 3102 w 10000"/>
                <a:gd name="connsiteY21" fmla="*/ 4145 h 10000"/>
                <a:gd name="connsiteX22" fmla="*/ 3330 w 10000"/>
                <a:gd name="connsiteY22" fmla="*/ 3948 h 10000"/>
                <a:gd name="connsiteX23" fmla="*/ 3430 w 10000"/>
                <a:gd name="connsiteY23" fmla="*/ 3597 h 10000"/>
                <a:gd name="connsiteX24" fmla="*/ 3513 w 10000"/>
                <a:gd name="connsiteY24" fmla="*/ 3574 h 10000"/>
                <a:gd name="connsiteX25" fmla="*/ 3545 w 10000"/>
                <a:gd name="connsiteY25" fmla="*/ 3336 h 10000"/>
                <a:gd name="connsiteX26" fmla="*/ 3648 w 10000"/>
                <a:gd name="connsiteY26" fmla="*/ 3085 h 10000"/>
                <a:gd name="connsiteX27" fmla="*/ 3721 w 10000"/>
                <a:gd name="connsiteY27" fmla="*/ 3085 h 10000"/>
                <a:gd name="connsiteX28" fmla="*/ 3736 w 10000"/>
                <a:gd name="connsiteY28" fmla="*/ 3400 h 10000"/>
                <a:gd name="connsiteX29" fmla="*/ 3793 w 10000"/>
                <a:gd name="connsiteY29" fmla="*/ 3136 h 10000"/>
                <a:gd name="connsiteX30" fmla="*/ 3869 w 10000"/>
                <a:gd name="connsiteY30" fmla="*/ 3321 h 10000"/>
                <a:gd name="connsiteX31" fmla="*/ 4118 w 10000"/>
                <a:gd name="connsiteY31" fmla="*/ 3116 h 10000"/>
                <a:gd name="connsiteX32" fmla="*/ 4190 w 10000"/>
                <a:gd name="connsiteY32" fmla="*/ 2907 h 10000"/>
                <a:gd name="connsiteX33" fmla="*/ 4104 w 10000"/>
                <a:gd name="connsiteY33" fmla="*/ 3380 h 10000"/>
                <a:gd name="connsiteX34" fmla="*/ 4167 w 10000"/>
                <a:gd name="connsiteY34" fmla="*/ 3463 h 10000"/>
                <a:gd name="connsiteX35" fmla="*/ 4244 w 10000"/>
                <a:gd name="connsiteY35" fmla="*/ 3193 h 10000"/>
                <a:gd name="connsiteX36" fmla="*/ 4400 w 10000"/>
                <a:gd name="connsiteY36" fmla="*/ 3053 h 10000"/>
                <a:gd name="connsiteX37" fmla="*/ 4511 w 10000"/>
                <a:gd name="connsiteY37" fmla="*/ 2628 h 10000"/>
                <a:gd name="connsiteX38" fmla="*/ 4767 w 10000"/>
                <a:gd name="connsiteY38" fmla="*/ 2310 h 10000"/>
                <a:gd name="connsiteX39" fmla="*/ 4959 w 10000"/>
                <a:gd name="connsiteY39" fmla="*/ 2166 h 10000"/>
                <a:gd name="connsiteX40" fmla="*/ 5087 w 10000"/>
                <a:gd name="connsiteY40" fmla="*/ 1953 h 10000"/>
                <a:gd name="connsiteX41" fmla="*/ 5233 w 10000"/>
                <a:gd name="connsiteY41" fmla="*/ 2394 h 10000"/>
                <a:gd name="connsiteX42" fmla="*/ 5438 w 10000"/>
                <a:gd name="connsiteY42" fmla="*/ 1804 h 10000"/>
                <a:gd name="connsiteX43" fmla="*/ 5597 w 10000"/>
                <a:gd name="connsiteY43" fmla="*/ 1190 h 10000"/>
                <a:gd name="connsiteX44" fmla="*/ 5806 w 10000"/>
                <a:gd name="connsiteY44" fmla="*/ 1214 h 10000"/>
                <a:gd name="connsiteX45" fmla="*/ 6330 w 10000"/>
                <a:gd name="connsiteY45" fmla="*/ 0 h 10000"/>
                <a:gd name="connsiteX46" fmla="*/ 6600 w 10000"/>
                <a:gd name="connsiteY46" fmla="*/ 1250 h 10000"/>
                <a:gd name="connsiteX47" fmla="*/ 6687 w 10000"/>
                <a:gd name="connsiteY47" fmla="*/ 2459 h 10000"/>
                <a:gd name="connsiteX48" fmla="*/ 6840 w 10000"/>
                <a:gd name="connsiteY48" fmla="*/ 2462 h 10000"/>
                <a:gd name="connsiteX49" fmla="*/ 6909 w 10000"/>
                <a:gd name="connsiteY49" fmla="*/ 2919 h 10000"/>
                <a:gd name="connsiteX50" fmla="*/ 6989 w 10000"/>
                <a:gd name="connsiteY50" fmla="*/ 3648 h 10000"/>
                <a:gd name="connsiteX51" fmla="*/ 7114 w 10000"/>
                <a:gd name="connsiteY51" fmla="*/ 3578 h 10000"/>
                <a:gd name="connsiteX52" fmla="*/ 7101 w 10000"/>
                <a:gd name="connsiteY52" fmla="*/ 4271 h 10000"/>
                <a:gd name="connsiteX53" fmla="*/ 7263 w 10000"/>
                <a:gd name="connsiteY53" fmla="*/ 3979 h 10000"/>
                <a:gd name="connsiteX54" fmla="*/ 7391 w 10000"/>
                <a:gd name="connsiteY54" fmla="*/ 3965 h 10000"/>
                <a:gd name="connsiteX55" fmla="*/ 7362 w 10000"/>
                <a:gd name="connsiteY55" fmla="*/ 4201 h 10000"/>
                <a:gd name="connsiteX56" fmla="*/ 7554 w 10000"/>
                <a:gd name="connsiteY56" fmla="*/ 4878 h 10000"/>
                <a:gd name="connsiteX57" fmla="*/ 7590 w 10000"/>
                <a:gd name="connsiteY57" fmla="*/ 4366 h 10000"/>
                <a:gd name="connsiteX58" fmla="*/ 7743 w 10000"/>
                <a:gd name="connsiteY58" fmla="*/ 4594 h 10000"/>
                <a:gd name="connsiteX59" fmla="*/ 7882 w 10000"/>
                <a:gd name="connsiteY59" fmla="*/ 5389 h 10000"/>
                <a:gd name="connsiteX60" fmla="*/ 8030 w 10000"/>
                <a:gd name="connsiteY60" fmla="*/ 5389 h 10000"/>
                <a:gd name="connsiteX61" fmla="*/ 8129 w 10000"/>
                <a:gd name="connsiteY61" fmla="*/ 6138 h 10000"/>
                <a:gd name="connsiteX62" fmla="*/ 8285 w 10000"/>
                <a:gd name="connsiteY62" fmla="*/ 5645 h 10000"/>
                <a:gd name="connsiteX63" fmla="*/ 8431 w 10000"/>
                <a:gd name="connsiteY63" fmla="*/ 6414 h 10000"/>
                <a:gd name="connsiteX64" fmla="*/ 8663 w 10000"/>
                <a:gd name="connsiteY64" fmla="*/ 6788 h 10000"/>
                <a:gd name="connsiteX65" fmla="*/ 8722 w 10000"/>
                <a:gd name="connsiteY65" fmla="*/ 7758 h 10000"/>
                <a:gd name="connsiteX66" fmla="*/ 8905 w 10000"/>
                <a:gd name="connsiteY66" fmla="*/ 7182 h 10000"/>
                <a:gd name="connsiteX67" fmla="*/ 9087 w 10000"/>
                <a:gd name="connsiteY67" fmla="*/ 7695 h 10000"/>
                <a:gd name="connsiteX68" fmla="*/ 9160 w 10000"/>
                <a:gd name="connsiteY68" fmla="*/ 8463 h 10000"/>
                <a:gd name="connsiteX69" fmla="*/ 9305 w 10000"/>
                <a:gd name="connsiteY69" fmla="*/ 9108 h 10000"/>
                <a:gd name="connsiteX70" fmla="*/ 9490 w 10000"/>
                <a:gd name="connsiteY70" fmla="*/ 8719 h 10000"/>
                <a:gd name="connsiteX71" fmla="*/ 9563 w 10000"/>
                <a:gd name="connsiteY71" fmla="*/ 9232 h 10000"/>
                <a:gd name="connsiteX72" fmla="*/ 9709 w 10000"/>
                <a:gd name="connsiteY72" fmla="*/ 8975 h 10000"/>
                <a:gd name="connsiteX73" fmla="*/ 9927 w 10000"/>
                <a:gd name="connsiteY73" fmla="*/ 9744 h 10000"/>
                <a:gd name="connsiteX74" fmla="*/ 10000 w 10000"/>
                <a:gd name="connsiteY74" fmla="*/ 10000 h 10000"/>
                <a:gd name="connsiteX75" fmla="*/ 0 w 10000"/>
                <a:gd name="connsiteY75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182" y="9488"/>
                  </a:lnTo>
                  <a:cubicBezTo>
                    <a:pt x="218" y="9573"/>
                    <a:pt x="255" y="9659"/>
                    <a:pt x="291" y="9744"/>
                  </a:cubicBezTo>
                  <a:lnTo>
                    <a:pt x="474" y="9488"/>
                  </a:lnTo>
                  <a:lnTo>
                    <a:pt x="729" y="9232"/>
                  </a:lnTo>
                  <a:cubicBezTo>
                    <a:pt x="802" y="9061"/>
                    <a:pt x="874" y="8890"/>
                    <a:pt x="947" y="8719"/>
                  </a:cubicBezTo>
                  <a:lnTo>
                    <a:pt x="1115" y="8506"/>
                  </a:lnTo>
                  <a:cubicBezTo>
                    <a:pt x="1169" y="8321"/>
                    <a:pt x="1224" y="8136"/>
                    <a:pt x="1278" y="7951"/>
                  </a:cubicBezTo>
                  <a:cubicBezTo>
                    <a:pt x="1302" y="8036"/>
                    <a:pt x="1326" y="8122"/>
                    <a:pt x="1350" y="8207"/>
                  </a:cubicBezTo>
                  <a:cubicBezTo>
                    <a:pt x="1399" y="7951"/>
                    <a:pt x="1447" y="7695"/>
                    <a:pt x="1496" y="7438"/>
                  </a:cubicBezTo>
                  <a:cubicBezTo>
                    <a:pt x="1520" y="7524"/>
                    <a:pt x="1545" y="7610"/>
                    <a:pt x="1569" y="7695"/>
                  </a:cubicBezTo>
                  <a:cubicBezTo>
                    <a:pt x="1618" y="7353"/>
                    <a:pt x="1666" y="7011"/>
                    <a:pt x="1715" y="6670"/>
                  </a:cubicBezTo>
                  <a:lnTo>
                    <a:pt x="1897" y="6670"/>
                  </a:lnTo>
                  <a:cubicBezTo>
                    <a:pt x="1921" y="6499"/>
                    <a:pt x="1946" y="6329"/>
                    <a:pt x="1970" y="6158"/>
                  </a:cubicBezTo>
                  <a:lnTo>
                    <a:pt x="2079" y="6158"/>
                  </a:lnTo>
                  <a:cubicBezTo>
                    <a:pt x="2128" y="5902"/>
                    <a:pt x="2176" y="5645"/>
                    <a:pt x="2225" y="5389"/>
                  </a:cubicBezTo>
                  <a:cubicBezTo>
                    <a:pt x="2261" y="5219"/>
                    <a:pt x="2337" y="5517"/>
                    <a:pt x="2373" y="5347"/>
                  </a:cubicBezTo>
                  <a:cubicBezTo>
                    <a:pt x="2410" y="5432"/>
                    <a:pt x="2409" y="5049"/>
                    <a:pt x="2446" y="5134"/>
                  </a:cubicBezTo>
                  <a:cubicBezTo>
                    <a:pt x="2481" y="5076"/>
                    <a:pt x="2537" y="5263"/>
                    <a:pt x="2561" y="5135"/>
                  </a:cubicBezTo>
                  <a:cubicBezTo>
                    <a:pt x="2585" y="5007"/>
                    <a:pt x="2676" y="5026"/>
                    <a:pt x="2741" y="5028"/>
                  </a:cubicBezTo>
                  <a:lnTo>
                    <a:pt x="2930" y="4542"/>
                  </a:lnTo>
                  <a:cubicBezTo>
                    <a:pt x="2991" y="4713"/>
                    <a:pt x="3041" y="3974"/>
                    <a:pt x="3102" y="4145"/>
                  </a:cubicBezTo>
                  <a:cubicBezTo>
                    <a:pt x="3175" y="3803"/>
                    <a:pt x="3257" y="4289"/>
                    <a:pt x="3330" y="3948"/>
                  </a:cubicBezTo>
                  <a:cubicBezTo>
                    <a:pt x="3367" y="4033"/>
                    <a:pt x="3393" y="3512"/>
                    <a:pt x="3430" y="3597"/>
                  </a:cubicBezTo>
                  <a:cubicBezTo>
                    <a:pt x="3454" y="3341"/>
                    <a:pt x="3489" y="3830"/>
                    <a:pt x="3513" y="3574"/>
                  </a:cubicBezTo>
                  <a:cubicBezTo>
                    <a:pt x="3534" y="3614"/>
                    <a:pt x="3524" y="3296"/>
                    <a:pt x="3545" y="3336"/>
                  </a:cubicBezTo>
                  <a:cubicBezTo>
                    <a:pt x="3569" y="3593"/>
                    <a:pt x="3624" y="2829"/>
                    <a:pt x="3648" y="3085"/>
                  </a:cubicBezTo>
                  <a:lnTo>
                    <a:pt x="3721" y="3085"/>
                  </a:lnTo>
                  <a:cubicBezTo>
                    <a:pt x="3746" y="2914"/>
                    <a:pt x="3711" y="3571"/>
                    <a:pt x="3736" y="3400"/>
                  </a:cubicBezTo>
                  <a:cubicBezTo>
                    <a:pt x="3785" y="3228"/>
                    <a:pt x="3744" y="3307"/>
                    <a:pt x="3793" y="3136"/>
                  </a:cubicBezTo>
                  <a:cubicBezTo>
                    <a:pt x="3842" y="3051"/>
                    <a:pt x="3820" y="3406"/>
                    <a:pt x="3869" y="3321"/>
                  </a:cubicBezTo>
                  <a:cubicBezTo>
                    <a:pt x="3905" y="3492"/>
                    <a:pt x="4082" y="2945"/>
                    <a:pt x="4118" y="3116"/>
                  </a:cubicBezTo>
                  <a:cubicBezTo>
                    <a:pt x="4142" y="3046"/>
                    <a:pt x="4166" y="2977"/>
                    <a:pt x="4190" y="2907"/>
                  </a:cubicBezTo>
                  <a:cubicBezTo>
                    <a:pt x="4214" y="2651"/>
                    <a:pt x="4080" y="3636"/>
                    <a:pt x="4104" y="3380"/>
                  </a:cubicBezTo>
                  <a:cubicBezTo>
                    <a:pt x="4125" y="3408"/>
                    <a:pt x="4146" y="3435"/>
                    <a:pt x="4167" y="3463"/>
                  </a:cubicBezTo>
                  <a:cubicBezTo>
                    <a:pt x="4216" y="3115"/>
                    <a:pt x="4195" y="3540"/>
                    <a:pt x="4244" y="3193"/>
                  </a:cubicBezTo>
                  <a:cubicBezTo>
                    <a:pt x="4293" y="3284"/>
                    <a:pt x="4351" y="2962"/>
                    <a:pt x="4400" y="3053"/>
                  </a:cubicBezTo>
                  <a:cubicBezTo>
                    <a:pt x="4424" y="3224"/>
                    <a:pt x="4487" y="2456"/>
                    <a:pt x="4511" y="2628"/>
                  </a:cubicBezTo>
                  <a:cubicBezTo>
                    <a:pt x="4586" y="2457"/>
                    <a:pt x="4692" y="2480"/>
                    <a:pt x="4767" y="2310"/>
                  </a:cubicBezTo>
                  <a:cubicBezTo>
                    <a:pt x="4765" y="2566"/>
                    <a:pt x="4961" y="1911"/>
                    <a:pt x="4959" y="2166"/>
                  </a:cubicBezTo>
                  <a:cubicBezTo>
                    <a:pt x="4952" y="2472"/>
                    <a:pt x="5094" y="1647"/>
                    <a:pt x="5087" y="1953"/>
                  </a:cubicBezTo>
                  <a:cubicBezTo>
                    <a:pt x="5079" y="2320"/>
                    <a:pt x="5241" y="2027"/>
                    <a:pt x="5233" y="2394"/>
                  </a:cubicBezTo>
                  <a:cubicBezTo>
                    <a:pt x="5245" y="2566"/>
                    <a:pt x="5426" y="1633"/>
                    <a:pt x="5438" y="1804"/>
                  </a:cubicBezTo>
                  <a:cubicBezTo>
                    <a:pt x="5475" y="1719"/>
                    <a:pt x="5560" y="1275"/>
                    <a:pt x="5597" y="1190"/>
                  </a:cubicBezTo>
                  <a:cubicBezTo>
                    <a:pt x="5670" y="1447"/>
                    <a:pt x="5733" y="958"/>
                    <a:pt x="5806" y="1214"/>
                  </a:cubicBezTo>
                  <a:lnTo>
                    <a:pt x="6330" y="0"/>
                  </a:lnTo>
                  <a:cubicBezTo>
                    <a:pt x="6354" y="85"/>
                    <a:pt x="6576" y="1165"/>
                    <a:pt x="6600" y="1250"/>
                  </a:cubicBezTo>
                  <a:cubicBezTo>
                    <a:pt x="6649" y="1506"/>
                    <a:pt x="6638" y="2203"/>
                    <a:pt x="6687" y="2459"/>
                  </a:cubicBezTo>
                  <a:cubicBezTo>
                    <a:pt x="6711" y="2203"/>
                    <a:pt x="6816" y="2719"/>
                    <a:pt x="6840" y="2462"/>
                  </a:cubicBezTo>
                  <a:cubicBezTo>
                    <a:pt x="6890" y="2661"/>
                    <a:pt x="6859" y="2721"/>
                    <a:pt x="6909" y="2919"/>
                  </a:cubicBezTo>
                  <a:cubicBezTo>
                    <a:pt x="6945" y="3346"/>
                    <a:pt x="6953" y="3221"/>
                    <a:pt x="6989" y="3648"/>
                  </a:cubicBezTo>
                  <a:cubicBezTo>
                    <a:pt x="6984" y="3606"/>
                    <a:pt x="7119" y="3620"/>
                    <a:pt x="7114" y="3578"/>
                  </a:cubicBezTo>
                  <a:cubicBezTo>
                    <a:pt x="7163" y="3919"/>
                    <a:pt x="7052" y="3929"/>
                    <a:pt x="7101" y="4271"/>
                  </a:cubicBezTo>
                  <a:cubicBezTo>
                    <a:pt x="7148" y="4192"/>
                    <a:pt x="7216" y="4058"/>
                    <a:pt x="7263" y="3979"/>
                  </a:cubicBezTo>
                  <a:lnTo>
                    <a:pt x="7391" y="3965"/>
                  </a:lnTo>
                  <a:cubicBezTo>
                    <a:pt x="7381" y="4044"/>
                    <a:pt x="7372" y="4122"/>
                    <a:pt x="7362" y="4201"/>
                  </a:cubicBezTo>
                  <a:lnTo>
                    <a:pt x="7554" y="4878"/>
                  </a:lnTo>
                  <a:cubicBezTo>
                    <a:pt x="7566" y="4707"/>
                    <a:pt x="7578" y="4537"/>
                    <a:pt x="7590" y="4366"/>
                  </a:cubicBezTo>
                  <a:lnTo>
                    <a:pt x="7743" y="4594"/>
                  </a:lnTo>
                  <a:cubicBezTo>
                    <a:pt x="7874" y="4935"/>
                    <a:pt x="7833" y="5048"/>
                    <a:pt x="7882" y="5389"/>
                  </a:cubicBezTo>
                  <a:lnTo>
                    <a:pt x="8030" y="5389"/>
                  </a:lnTo>
                  <a:cubicBezTo>
                    <a:pt x="8066" y="5730"/>
                    <a:pt x="8093" y="5796"/>
                    <a:pt x="8129" y="6138"/>
                  </a:cubicBezTo>
                  <a:cubicBezTo>
                    <a:pt x="8178" y="5882"/>
                    <a:pt x="8236" y="5902"/>
                    <a:pt x="8285" y="5645"/>
                  </a:cubicBezTo>
                  <a:cubicBezTo>
                    <a:pt x="8334" y="5902"/>
                    <a:pt x="8382" y="6158"/>
                    <a:pt x="8431" y="6414"/>
                  </a:cubicBezTo>
                  <a:cubicBezTo>
                    <a:pt x="8508" y="6539"/>
                    <a:pt x="8586" y="6663"/>
                    <a:pt x="8663" y="6788"/>
                  </a:cubicBezTo>
                  <a:cubicBezTo>
                    <a:pt x="8699" y="7129"/>
                    <a:pt x="8686" y="7416"/>
                    <a:pt x="8722" y="7758"/>
                  </a:cubicBezTo>
                  <a:lnTo>
                    <a:pt x="8905" y="7182"/>
                  </a:lnTo>
                  <a:cubicBezTo>
                    <a:pt x="8966" y="7353"/>
                    <a:pt x="9026" y="7524"/>
                    <a:pt x="9087" y="7695"/>
                  </a:cubicBezTo>
                  <a:cubicBezTo>
                    <a:pt x="9111" y="7951"/>
                    <a:pt x="9136" y="8207"/>
                    <a:pt x="9160" y="8463"/>
                  </a:cubicBezTo>
                  <a:cubicBezTo>
                    <a:pt x="9208" y="8719"/>
                    <a:pt x="9257" y="8851"/>
                    <a:pt x="9305" y="9108"/>
                  </a:cubicBezTo>
                  <a:cubicBezTo>
                    <a:pt x="9367" y="8937"/>
                    <a:pt x="9428" y="8890"/>
                    <a:pt x="9490" y="8719"/>
                  </a:cubicBezTo>
                  <a:cubicBezTo>
                    <a:pt x="9514" y="8890"/>
                    <a:pt x="9539" y="9060"/>
                    <a:pt x="9563" y="9232"/>
                  </a:cubicBezTo>
                  <a:cubicBezTo>
                    <a:pt x="9612" y="9146"/>
                    <a:pt x="9660" y="9060"/>
                    <a:pt x="9709" y="8975"/>
                  </a:cubicBezTo>
                  <a:cubicBezTo>
                    <a:pt x="9782" y="9232"/>
                    <a:pt x="9854" y="9488"/>
                    <a:pt x="9927" y="9744"/>
                  </a:cubicBezTo>
                  <a:cubicBezTo>
                    <a:pt x="9951" y="9829"/>
                    <a:pt x="9976" y="9915"/>
                    <a:pt x="10000" y="10000"/>
                  </a:cubicBezTo>
                  <a:lnTo>
                    <a:pt x="0" y="10000"/>
                  </a:ln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 w="19050" cap="flat" cmpd="sng">
              <a:solidFill>
                <a:srgbClr val="C00000"/>
              </a:solidFill>
              <a:prstDash val="sysDot"/>
              <a:round/>
              <a:headEnd type="none" w="sm" len="lg"/>
              <a:tailEnd type="none" w="sm" len="lg"/>
            </a:ln>
            <a:effectLst/>
            <a:extLst/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4499992" y="2492896"/>
              <a:ext cx="4175864" cy="931863"/>
            </a:xfrm>
            <a:custGeom>
              <a:avLst/>
              <a:gdLst>
                <a:gd name="T0" fmla="*/ 166688 w 4102"/>
                <a:gd name="T1" fmla="*/ 907383 h 571"/>
                <a:gd name="T2" fmla="*/ 381000 w 4102"/>
                <a:gd name="T3" fmla="*/ 833944 h 571"/>
                <a:gd name="T4" fmla="*/ 547688 w 4102"/>
                <a:gd name="T5" fmla="*/ 809464 h 571"/>
                <a:gd name="T6" fmla="*/ 692150 w 4102"/>
                <a:gd name="T7" fmla="*/ 760505 h 571"/>
                <a:gd name="T8" fmla="*/ 930275 w 4102"/>
                <a:gd name="T9" fmla="*/ 687065 h 571"/>
                <a:gd name="T10" fmla="*/ 1144588 w 4102"/>
                <a:gd name="T11" fmla="*/ 662586 h 571"/>
                <a:gd name="T12" fmla="*/ 1311275 w 4102"/>
                <a:gd name="T13" fmla="*/ 613626 h 571"/>
                <a:gd name="T14" fmla="*/ 1525588 w 4102"/>
                <a:gd name="T15" fmla="*/ 540187 h 571"/>
                <a:gd name="T16" fmla="*/ 1693863 w 4102"/>
                <a:gd name="T17" fmla="*/ 491227 h 571"/>
                <a:gd name="T18" fmla="*/ 1908175 w 4102"/>
                <a:gd name="T19" fmla="*/ 564667 h 571"/>
                <a:gd name="T20" fmla="*/ 2098675 w 4102"/>
                <a:gd name="T21" fmla="*/ 440636 h 571"/>
                <a:gd name="T22" fmla="*/ 2241550 w 4102"/>
                <a:gd name="T23" fmla="*/ 342717 h 571"/>
                <a:gd name="T24" fmla="*/ 2384425 w 4102"/>
                <a:gd name="T25" fmla="*/ 293757 h 571"/>
                <a:gd name="T26" fmla="*/ 2528888 w 4102"/>
                <a:gd name="T27" fmla="*/ 293757 h 571"/>
                <a:gd name="T28" fmla="*/ 2719388 w 4102"/>
                <a:gd name="T29" fmla="*/ 122399 h 571"/>
                <a:gd name="T30" fmla="*/ 2909888 w 4102"/>
                <a:gd name="T31" fmla="*/ 171358 h 571"/>
                <a:gd name="T32" fmla="*/ 3005138 w 4102"/>
                <a:gd name="T33" fmla="*/ 146879 h 571"/>
                <a:gd name="T34" fmla="*/ 3219450 w 4102"/>
                <a:gd name="T35" fmla="*/ 24480 h 571"/>
                <a:gd name="T36" fmla="*/ 3409950 w 4102"/>
                <a:gd name="T37" fmla="*/ 0 h 571"/>
                <a:gd name="T38" fmla="*/ 3530600 w 4102"/>
                <a:gd name="T39" fmla="*/ 73439 h 571"/>
                <a:gd name="T40" fmla="*/ 3744913 w 4102"/>
                <a:gd name="T41" fmla="*/ 220318 h 571"/>
                <a:gd name="T42" fmla="*/ 3935413 w 4102"/>
                <a:gd name="T43" fmla="*/ 269277 h 571"/>
                <a:gd name="T44" fmla="*/ 4244975 w 4102"/>
                <a:gd name="T45" fmla="*/ 342717 h 571"/>
                <a:gd name="T46" fmla="*/ 4389438 w 4102"/>
                <a:gd name="T47" fmla="*/ 367196 h 571"/>
                <a:gd name="T48" fmla="*/ 4556125 w 4102"/>
                <a:gd name="T49" fmla="*/ 440636 h 571"/>
                <a:gd name="T50" fmla="*/ 4818063 w 4102"/>
                <a:gd name="T51" fmla="*/ 440636 h 571"/>
                <a:gd name="T52" fmla="*/ 5032375 w 4102"/>
                <a:gd name="T53" fmla="*/ 466747 h 571"/>
                <a:gd name="T54" fmla="*/ 5199063 w 4102"/>
                <a:gd name="T55" fmla="*/ 515707 h 571"/>
                <a:gd name="T56" fmla="*/ 5414963 w 4102"/>
                <a:gd name="T57" fmla="*/ 564667 h 571"/>
                <a:gd name="T58" fmla="*/ 5605463 w 4102"/>
                <a:gd name="T59" fmla="*/ 589146 h 571"/>
                <a:gd name="T60" fmla="*/ 5843588 w 4102"/>
                <a:gd name="T61" fmla="*/ 736025 h 571"/>
                <a:gd name="T62" fmla="*/ 6057900 w 4102"/>
                <a:gd name="T63" fmla="*/ 784984 h 571"/>
                <a:gd name="T64" fmla="*/ 6226175 w 4102"/>
                <a:gd name="T65" fmla="*/ 809464 h 571"/>
                <a:gd name="T66" fmla="*/ 6511925 w 4102"/>
                <a:gd name="T67" fmla="*/ 931863 h 5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102" h="571">
                  <a:moveTo>
                    <a:pt x="0" y="571"/>
                  </a:moveTo>
                  <a:lnTo>
                    <a:pt x="105" y="556"/>
                  </a:lnTo>
                  <a:lnTo>
                    <a:pt x="195" y="511"/>
                  </a:lnTo>
                  <a:lnTo>
                    <a:pt x="240" y="511"/>
                  </a:lnTo>
                  <a:lnTo>
                    <a:pt x="345" y="526"/>
                  </a:lnTo>
                  <a:lnTo>
                    <a:pt x="345" y="496"/>
                  </a:lnTo>
                  <a:lnTo>
                    <a:pt x="375" y="496"/>
                  </a:lnTo>
                  <a:lnTo>
                    <a:pt x="436" y="466"/>
                  </a:lnTo>
                  <a:lnTo>
                    <a:pt x="526" y="466"/>
                  </a:lnTo>
                  <a:lnTo>
                    <a:pt x="586" y="421"/>
                  </a:lnTo>
                  <a:lnTo>
                    <a:pt x="691" y="376"/>
                  </a:lnTo>
                  <a:lnTo>
                    <a:pt x="721" y="406"/>
                  </a:lnTo>
                  <a:lnTo>
                    <a:pt x="766" y="346"/>
                  </a:lnTo>
                  <a:lnTo>
                    <a:pt x="826" y="376"/>
                  </a:lnTo>
                  <a:lnTo>
                    <a:pt x="901" y="346"/>
                  </a:lnTo>
                  <a:lnTo>
                    <a:pt x="961" y="331"/>
                  </a:lnTo>
                  <a:lnTo>
                    <a:pt x="1006" y="331"/>
                  </a:lnTo>
                  <a:lnTo>
                    <a:pt x="1067" y="301"/>
                  </a:lnTo>
                  <a:lnTo>
                    <a:pt x="1142" y="331"/>
                  </a:lnTo>
                  <a:lnTo>
                    <a:pt x="1202" y="346"/>
                  </a:lnTo>
                  <a:lnTo>
                    <a:pt x="1247" y="270"/>
                  </a:lnTo>
                  <a:lnTo>
                    <a:pt x="1322" y="270"/>
                  </a:lnTo>
                  <a:lnTo>
                    <a:pt x="1367" y="255"/>
                  </a:lnTo>
                  <a:lnTo>
                    <a:pt x="1412" y="210"/>
                  </a:lnTo>
                  <a:lnTo>
                    <a:pt x="1442" y="210"/>
                  </a:lnTo>
                  <a:lnTo>
                    <a:pt x="1502" y="180"/>
                  </a:lnTo>
                  <a:lnTo>
                    <a:pt x="1547" y="165"/>
                  </a:lnTo>
                  <a:lnTo>
                    <a:pt x="1593" y="180"/>
                  </a:lnTo>
                  <a:lnTo>
                    <a:pt x="1683" y="150"/>
                  </a:lnTo>
                  <a:lnTo>
                    <a:pt x="1713" y="75"/>
                  </a:lnTo>
                  <a:lnTo>
                    <a:pt x="1788" y="105"/>
                  </a:lnTo>
                  <a:lnTo>
                    <a:pt x="1833" y="105"/>
                  </a:lnTo>
                  <a:lnTo>
                    <a:pt x="1878" y="60"/>
                  </a:lnTo>
                  <a:lnTo>
                    <a:pt x="1893" y="90"/>
                  </a:lnTo>
                  <a:lnTo>
                    <a:pt x="1953" y="30"/>
                  </a:lnTo>
                  <a:lnTo>
                    <a:pt x="2028" y="15"/>
                  </a:lnTo>
                  <a:lnTo>
                    <a:pt x="2073" y="60"/>
                  </a:lnTo>
                  <a:lnTo>
                    <a:pt x="2148" y="0"/>
                  </a:lnTo>
                  <a:lnTo>
                    <a:pt x="2179" y="15"/>
                  </a:lnTo>
                  <a:lnTo>
                    <a:pt x="2224" y="45"/>
                  </a:lnTo>
                  <a:lnTo>
                    <a:pt x="2269" y="120"/>
                  </a:lnTo>
                  <a:lnTo>
                    <a:pt x="2359" y="135"/>
                  </a:lnTo>
                  <a:lnTo>
                    <a:pt x="2419" y="90"/>
                  </a:lnTo>
                  <a:lnTo>
                    <a:pt x="2479" y="165"/>
                  </a:lnTo>
                  <a:lnTo>
                    <a:pt x="2554" y="165"/>
                  </a:lnTo>
                  <a:lnTo>
                    <a:pt x="2674" y="210"/>
                  </a:lnTo>
                  <a:lnTo>
                    <a:pt x="2719" y="240"/>
                  </a:lnTo>
                  <a:lnTo>
                    <a:pt x="2765" y="225"/>
                  </a:lnTo>
                  <a:lnTo>
                    <a:pt x="2810" y="255"/>
                  </a:lnTo>
                  <a:lnTo>
                    <a:pt x="2870" y="270"/>
                  </a:lnTo>
                  <a:lnTo>
                    <a:pt x="2975" y="255"/>
                  </a:lnTo>
                  <a:lnTo>
                    <a:pt x="3035" y="270"/>
                  </a:lnTo>
                  <a:lnTo>
                    <a:pt x="3110" y="301"/>
                  </a:lnTo>
                  <a:lnTo>
                    <a:pt x="3170" y="286"/>
                  </a:lnTo>
                  <a:lnTo>
                    <a:pt x="3215" y="316"/>
                  </a:lnTo>
                  <a:lnTo>
                    <a:pt x="3275" y="316"/>
                  </a:lnTo>
                  <a:lnTo>
                    <a:pt x="3351" y="346"/>
                  </a:lnTo>
                  <a:lnTo>
                    <a:pt x="3411" y="346"/>
                  </a:lnTo>
                  <a:lnTo>
                    <a:pt x="3456" y="376"/>
                  </a:lnTo>
                  <a:lnTo>
                    <a:pt x="3531" y="361"/>
                  </a:lnTo>
                  <a:lnTo>
                    <a:pt x="3606" y="421"/>
                  </a:lnTo>
                  <a:lnTo>
                    <a:pt x="3681" y="451"/>
                  </a:lnTo>
                  <a:lnTo>
                    <a:pt x="3756" y="466"/>
                  </a:lnTo>
                  <a:lnTo>
                    <a:pt x="3816" y="481"/>
                  </a:lnTo>
                  <a:lnTo>
                    <a:pt x="3846" y="511"/>
                  </a:lnTo>
                  <a:lnTo>
                    <a:pt x="3922" y="496"/>
                  </a:lnTo>
                  <a:lnTo>
                    <a:pt x="4012" y="526"/>
                  </a:lnTo>
                  <a:lnTo>
                    <a:pt x="4102" y="571"/>
                  </a:lnTo>
                  <a:lnTo>
                    <a:pt x="0" y="571"/>
                  </a:lnTo>
                  <a:close/>
                </a:path>
              </a:pathLst>
            </a:custGeom>
            <a:solidFill>
              <a:srgbClr val="66CCFF">
                <a:alpha val="10000"/>
              </a:srgbClr>
            </a:solidFill>
            <a:ln w="19050" cap="flat" cmpd="sng">
              <a:solidFill>
                <a:schemeClr val="accent1">
                  <a:lumMod val="90000"/>
                </a:schemeClr>
              </a:solidFill>
              <a:prstDash val="sysDot"/>
              <a:round/>
              <a:headEnd type="none" w="sm" len="lg"/>
              <a:tailEnd type="none" w="sm" len="lg"/>
            </a:ln>
            <a:effectLst/>
            <a:extLst/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4509270" y="3103885"/>
              <a:ext cx="3578421" cy="324000"/>
            </a:xfrm>
            <a:custGeom>
              <a:avLst/>
              <a:gdLst>
                <a:gd name="T0" fmla="*/ 166688 w 4102"/>
                <a:gd name="T1" fmla="*/ 907383 h 571"/>
                <a:gd name="T2" fmla="*/ 381000 w 4102"/>
                <a:gd name="T3" fmla="*/ 833944 h 571"/>
                <a:gd name="T4" fmla="*/ 547688 w 4102"/>
                <a:gd name="T5" fmla="*/ 809464 h 571"/>
                <a:gd name="T6" fmla="*/ 692150 w 4102"/>
                <a:gd name="T7" fmla="*/ 760505 h 571"/>
                <a:gd name="T8" fmla="*/ 930275 w 4102"/>
                <a:gd name="T9" fmla="*/ 687065 h 571"/>
                <a:gd name="T10" fmla="*/ 1144588 w 4102"/>
                <a:gd name="T11" fmla="*/ 662586 h 571"/>
                <a:gd name="T12" fmla="*/ 1311275 w 4102"/>
                <a:gd name="T13" fmla="*/ 613626 h 571"/>
                <a:gd name="T14" fmla="*/ 1525588 w 4102"/>
                <a:gd name="T15" fmla="*/ 540187 h 571"/>
                <a:gd name="T16" fmla="*/ 1693863 w 4102"/>
                <a:gd name="T17" fmla="*/ 491227 h 571"/>
                <a:gd name="T18" fmla="*/ 1908175 w 4102"/>
                <a:gd name="T19" fmla="*/ 564667 h 571"/>
                <a:gd name="T20" fmla="*/ 2098675 w 4102"/>
                <a:gd name="T21" fmla="*/ 440636 h 571"/>
                <a:gd name="T22" fmla="*/ 2241550 w 4102"/>
                <a:gd name="T23" fmla="*/ 342717 h 571"/>
                <a:gd name="T24" fmla="*/ 2384425 w 4102"/>
                <a:gd name="T25" fmla="*/ 293757 h 571"/>
                <a:gd name="T26" fmla="*/ 2528888 w 4102"/>
                <a:gd name="T27" fmla="*/ 293757 h 571"/>
                <a:gd name="T28" fmla="*/ 2719388 w 4102"/>
                <a:gd name="T29" fmla="*/ 122399 h 571"/>
                <a:gd name="T30" fmla="*/ 2909888 w 4102"/>
                <a:gd name="T31" fmla="*/ 171358 h 571"/>
                <a:gd name="T32" fmla="*/ 3005138 w 4102"/>
                <a:gd name="T33" fmla="*/ 146879 h 571"/>
                <a:gd name="T34" fmla="*/ 3219450 w 4102"/>
                <a:gd name="T35" fmla="*/ 24480 h 571"/>
                <a:gd name="T36" fmla="*/ 3409950 w 4102"/>
                <a:gd name="T37" fmla="*/ 0 h 571"/>
                <a:gd name="T38" fmla="*/ 3530600 w 4102"/>
                <a:gd name="T39" fmla="*/ 73439 h 571"/>
                <a:gd name="T40" fmla="*/ 3744913 w 4102"/>
                <a:gd name="T41" fmla="*/ 220318 h 571"/>
                <a:gd name="T42" fmla="*/ 3935413 w 4102"/>
                <a:gd name="T43" fmla="*/ 269277 h 571"/>
                <a:gd name="T44" fmla="*/ 4244975 w 4102"/>
                <a:gd name="T45" fmla="*/ 342717 h 571"/>
                <a:gd name="T46" fmla="*/ 4389438 w 4102"/>
                <a:gd name="T47" fmla="*/ 367196 h 571"/>
                <a:gd name="T48" fmla="*/ 4556125 w 4102"/>
                <a:gd name="T49" fmla="*/ 440636 h 571"/>
                <a:gd name="T50" fmla="*/ 4818063 w 4102"/>
                <a:gd name="T51" fmla="*/ 440636 h 571"/>
                <a:gd name="T52" fmla="*/ 5032375 w 4102"/>
                <a:gd name="T53" fmla="*/ 466747 h 571"/>
                <a:gd name="T54" fmla="*/ 5199063 w 4102"/>
                <a:gd name="T55" fmla="*/ 515707 h 571"/>
                <a:gd name="T56" fmla="*/ 5414963 w 4102"/>
                <a:gd name="T57" fmla="*/ 564667 h 571"/>
                <a:gd name="T58" fmla="*/ 5605463 w 4102"/>
                <a:gd name="T59" fmla="*/ 589146 h 571"/>
                <a:gd name="T60" fmla="*/ 5843588 w 4102"/>
                <a:gd name="T61" fmla="*/ 736025 h 571"/>
                <a:gd name="T62" fmla="*/ 6057900 w 4102"/>
                <a:gd name="T63" fmla="*/ 784984 h 571"/>
                <a:gd name="T64" fmla="*/ 6226175 w 4102"/>
                <a:gd name="T65" fmla="*/ 809464 h 571"/>
                <a:gd name="T66" fmla="*/ 6511925 w 4102"/>
                <a:gd name="T67" fmla="*/ 931863 h 5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102" h="571">
                  <a:moveTo>
                    <a:pt x="0" y="571"/>
                  </a:moveTo>
                  <a:lnTo>
                    <a:pt x="105" y="556"/>
                  </a:lnTo>
                  <a:lnTo>
                    <a:pt x="195" y="511"/>
                  </a:lnTo>
                  <a:lnTo>
                    <a:pt x="240" y="511"/>
                  </a:lnTo>
                  <a:lnTo>
                    <a:pt x="345" y="526"/>
                  </a:lnTo>
                  <a:lnTo>
                    <a:pt x="345" y="496"/>
                  </a:lnTo>
                  <a:lnTo>
                    <a:pt x="375" y="496"/>
                  </a:lnTo>
                  <a:lnTo>
                    <a:pt x="436" y="466"/>
                  </a:lnTo>
                  <a:lnTo>
                    <a:pt x="526" y="466"/>
                  </a:lnTo>
                  <a:lnTo>
                    <a:pt x="586" y="421"/>
                  </a:lnTo>
                  <a:lnTo>
                    <a:pt x="691" y="376"/>
                  </a:lnTo>
                  <a:lnTo>
                    <a:pt x="721" y="406"/>
                  </a:lnTo>
                  <a:lnTo>
                    <a:pt x="766" y="346"/>
                  </a:lnTo>
                  <a:lnTo>
                    <a:pt x="826" y="376"/>
                  </a:lnTo>
                  <a:lnTo>
                    <a:pt x="901" y="346"/>
                  </a:lnTo>
                  <a:lnTo>
                    <a:pt x="961" y="331"/>
                  </a:lnTo>
                  <a:lnTo>
                    <a:pt x="1006" y="331"/>
                  </a:lnTo>
                  <a:lnTo>
                    <a:pt x="1067" y="301"/>
                  </a:lnTo>
                  <a:lnTo>
                    <a:pt x="1142" y="331"/>
                  </a:lnTo>
                  <a:lnTo>
                    <a:pt x="1202" y="346"/>
                  </a:lnTo>
                  <a:lnTo>
                    <a:pt x="1247" y="270"/>
                  </a:lnTo>
                  <a:lnTo>
                    <a:pt x="1322" y="270"/>
                  </a:lnTo>
                  <a:lnTo>
                    <a:pt x="1367" y="255"/>
                  </a:lnTo>
                  <a:lnTo>
                    <a:pt x="1412" y="210"/>
                  </a:lnTo>
                  <a:lnTo>
                    <a:pt x="1442" y="210"/>
                  </a:lnTo>
                  <a:lnTo>
                    <a:pt x="1502" y="180"/>
                  </a:lnTo>
                  <a:lnTo>
                    <a:pt x="1547" y="165"/>
                  </a:lnTo>
                  <a:lnTo>
                    <a:pt x="1593" y="180"/>
                  </a:lnTo>
                  <a:lnTo>
                    <a:pt x="1683" y="150"/>
                  </a:lnTo>
                  <a:lnTo>
                    <a:pt x="1713" y="75"/>
                  </a:lnTo>
                  <a:lnTo>
                    <a:pt x="1788" y="105"/>
                  </a:lnTo>
                  <a:lnTo>
                    <a:pt x="1833" y="105"/>
                  </a:lnTo>
                  <a:lnTo>
                    <a:pt x="1878" y="60"/>
                  </a:lnTo>
                  <a:lnTo>
                    <a:pt x="1893" y="90"/>
                  </a:lnTo>
                  <a:lnTo>
                    <a:pt x="1953" y="30"/>
                  </a:lnTo>
                  <a:lnTo>
                    <a:pt x="2028" y="15"/>
                  </a:lnTo>
                  <a:lnTo>
                    <a:pt x="2073" y="60"/>
                  </a:lnTo>
                  <a:lnTo>
                    <a:pt x="2148" y="0"/>
                  </a:lnTo>
                  <a:lnTo>
                    <a:pt x="2179" y="15"/>
                  </a:lnTo>
                  <a:lnTo>
                    <a:pt x="2224" y="45"/>
                  </a:lnTo>
                  <a:lnTo>
                    <a:pt x="2269" y="120"/>
                  </a:lnTo>
                  <a:lnTo>
                    <a:pt x="2359" y="135"/>
                  </a:lnTo>
                  <a:lnTo>
                    <a:pt x="2419" y="90"/>
                  </a:lnTo>
                  <a:lnTo>
                    <a:pt x="2479" y="165"/>
                  </a:lnTo>
                  <a:lnTo>
                    <a:pt x="2554" y="165"/>
                  </a:lnTo>
                  <a:lnTo>
                    <a:pt x="2674" y="210"/>
                  </a:lnTo>
                  <a:lnTo>
                    <a:pt x="2719" y="240"/>
                  </a:lnTo>
                  <a:lnTo>
                    <a:pt x="2765" y="225"/>
                  </a:lnTo>
                  <a:lnTo>
                    <a:pt x="2810" y="255"/>
                  </a:lnTo>
                  <a:lnTo>
                    <a:pt x="2870" y="270"/>
                  </a:lnTo>
                  <a:lnTo>
                    <a:pt x="2975" y="255"/>
                  </a:lnTo>
                  <a:lnTo>
                    <a:pt x="3035" y="270"/>
                  </a:lnTo>
                  <a:lnTo>
                    <a:pt x="3110" y="301"/>
                  </a:lnTo>
                  <a:lnTo>
                    <a:pt x="3170" y="286"/>
                  </a:lnTo>
                  <a:lnTo>
                    <a:pt x="3215" y="316"/>
                  </a:lnTo>
                  <a:lnTo>
                    <a:pt x="3275" y="316"/>
                  </a:lnTo>
                  <a:lnTo>
                    <a:pt x="3351" y="346"/>
                  </a:lnTo>
                  <a:lnTo>
                    <a:pt x="3411" y="346"/>
                  </a:lnTo>
                  <a:lnTo>
                    <a:pt x="3456" y="376"/>
                  </a:lnTo>
                  <a:lnTo>
                    <a:pt x="3531" y="361"/>
                  </a:lnTo>
                  <a:lnTo>
                    <a:pt x="3606" y="421"/>
                  </a:lnTo>
                  <a:lnTo>
                    <a:pt x="3681" y="451"/>
                  </a:lnTo>
                  <a:lnTo>
                    <a:pt x="3756" y="466"/>
                  </a:lnTo>
                  <a:lnTo>
                    <a:pt x="3816" y="481"/>
                  </a:lnTo>
                  <a:lnTo>
                    <a:pt x="3846" y="511"/>
                  </a:lnTo>
                  <a:lnTo>
                    <a:pt x="3922" y="496"/>
                  </a:lnTo>
                  <a:lnTo>
                    <a:pt x="4012" y="526"/>
                  </a:lnTo>
                  <a:lnTo>
                    <a:pt x="4102" y="571"/>
                  </a:lnTo>
                  <a:lnTo>
                    <a:pt x="0" y="571"/>
                  </a:lnTo>
                  <a:close/>
                </a:path>
              </a:pathLst>
            </a:custGeom>
            <a:solidFill>
              <a:srgbClr val="66CCFF">
                <a:alpha val="50195"/>
              </a:srgbClr>
            </a:solidFill>
            <a:ln w="19050" cap="flat" cmpd="sng">
              <a:solidFill>
                <a:srgbClr val="C00000"/>
              </a:solidFill>
              <a:prstDash val="sysDot"/>
              <a:round/>
              <a:headEnd type="none" w="sm" len="lg"/>
              <a:tailEnd type="none" w="sm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GB" dirty="0"/>
            </a:p>
          </p:txBody>
        </p:sp>
        <p:sp>
          <p:nvSpPr>
            <p:cNvPr id="38" name="Freeform 6"/>
            <p:cNvSpPr>
              <a:spLocks/>
            </p:cNvSpPr>
            <p:nvPr/>
          </p:nvSpPr>
          <p:spPr bwMode="auto">
            <a:xfrm>
              <a:off x="4521971" y="4473152"/>
              <a:ext cx="3578421" cy="324000"/>
            </a:xfrm>
            <a:custGeom>
              <a:avLst/>
              <a:gdLst>
                <a:gd name="T0" fmla="*/ 166688 w 4102"/>
                <a:gd name="T1" fmla="*/ 907383 h 571"/>
                <a:gd name="T2" fmla="*/ 381000 w 4102"/>
                <a:gd name="T3" fmla="*/ 833944 h 571"/>
                <a:gd name="T4" fmla="*/ 547688 w 4102"/>
                <a:gd name="T5" fmla="*/ 809464 h 571"/>
                <a:gd name="T6" fmla="*/ 692150 w 4102"/>
                <a:gd name="T7" fmla="*/ 760505 h 571"/>
                <a:gd name="T8" fmla="*/ 930275 w 4102"/>
                <a:gd name="T9" fmla="*/ 687065 h 571"/>
                <a:gd name="T10" fmla="*/ 1144588 w 4102"/>
                <a:gd name="T11" fmla="*/ 662586 h 571"/>
                <a:gd name="T12" fmla="*/ 1311275 w 4102"/>
                <a:gd name="T13" fmla="*/ 613626 h 571"/>
                <a:gd name="T14" fmla="*/ 1525588 w 4102"/>
                <a:gd name="T15" fmla="*/ 540187 h 571"/>
                <a:gd name="T16" fmla="*/ 1693863 w 4102"/>
                <a:gd name="T17" fmla="*/ 491227 h 571"/>
                <a:gd name="T18" fmla="*/ 1908175 w 4102"/>
                <a:gd name="T19" fmla="*/ 564667 h 571"/>
                <a:gd name="T20" fmla="*/ 2098675 w 4102"/>
                <a:gd name="T21" fmla="*/ 440636 h 571"/>
                <a:gd name="T22" fmla="*/ 2241550 w 4102"/>
                <a:gd name="T23" fmla="*/ 342717 h 571"/>
                <a:gd name="T24" fmla="*/ 2384425 w 4102"/>
                <a:gd name="T25" fmla="*/ 293757 h 571"/>
                <a:gd name="T26" fmla="*/ 2528888 w 4102"/>
                <a:gd name="T27" fmla="*/ 293757 h 571"/>
                <a:gd name="T28" fmla="*/ 2719388 w 4102"/>
                <a:gd name="T29" fmla="*/ 122399 h 571"/>
                <a:gd name="T30" fmla="*/ 2909888 w 4102"/>
                <a:gd name="T31" fmla="*/ 171358 h 571"/>
                <a:gd name="T32" fmla="*/ 3005138 w 4102"/>
                <a:gd name="T33" fmla="*/ 146879 h 571"/>
                <a:gd name="T34" fmla="*/ 3219450 w 4102"/>
                <a:gd name="T35" fmla="*/ 24480 h 571"/>
                <a:gd name="T36" fmla="*/ 3409950 w 4102"/>
                <a:gd name="T37" fmla="*/ 0 h 571"/>
                <a:gd name="T38" fmla="*/ 3530600 w 4102"/>
                <a:gd name="T39" fmla="*/ 73439 h 571"/>
                <a:gd name="T40" fmla="*/ 3744913 w 4102"/>
                <a:gd name="T41" fmla="*/ 220318 h 571"/>
                <a:gd name="T42" fmla="*/ 3935413 w 4102"/>
                <a:gd name="T43" fmla="*/ 269277 h 571"/>
                <a:gd name="T44" fmla="*/ 4244975 w 4102"/>
                <a:gd name="T45" fmla="*/ 342717 h 571"/>
                <a:gd name="T46" fmla="*/ 4389438 w 4102"/>
                <a:gd name="T47" fmla="*/ 367196 h 571"/>
                <a:gd name="T48" fmla="*/ 4556125 w 4102"/>
                <a:gd name="T49" fmla="*/ 440636 h 571"/>
                <a:gd name="T50" fmla="*/ 4818063 w 4102"/>
                <a:gd name="T51" fmla="*/ 440636 h 571"/>
                <a:gd name="T52" fmla="*/ 5032375 w 4102"/>
                <a:gd name="T53" fmla="*/ 466747 h 571"/>
                <a:gd name="T54" fmla="*/ 5199063 w 4102"/>
                <a:gd name="T55" fmla="*/ 515707 h 571"/>
                <a:gd name="T56" fmla="*/ 5414963 w 4102"/>
                <a:gd name="T57" fmla="*/ 564667 h 571"/>
                <a:gd name="T58" fmla="*/ 5605463 w 4102"/>
                <a:gd name="T59" fmla="*/ 589146 h 571"/>
                <a:gd name="T60" fmla="*/ 5843588 w 4102"/>
                <a:gd name="T61" fmla="*/ 736025 h 571"/>
                <a:gd name="T62" fmla="*/ 6057900 w 4102"/>
                <a:gd name="T63" fmla="*/ 784984 h 571"/>
                <a:gd name="T64" fmla="*/ 6226175 w 4102"/>
                <a:gd name="T65" fmla="*/ 809464 h 571"/>
                <a:gd name="T66" fmla="*/ 6511925 w 4102"/>
                <a:gd name="T67" fmla="*/ 931863 h 5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102" h="571">
                  <a:moveTo>
                    <a:pt x="0" y="571"/>
                  </a:moveTo>
                  <a:lnTo>
                    <a:pt x="105" y="556"/>
                  </a:lnTo>
                  <a:lnTo>
                    <a:pt x="195" y="511"/>
                  </a:lnTo>
                  <a:lnTo>
                    <a:pt x="240" y="511"/>
                  </a:lnTo>
                  <a:lnTo>
                    <a:pt x="345" y="526"/>
                  </a:lnTo>
                  <a:lnTo>
                    <a:pt x="345" y="496"/>
                  </a:lnTo>
                  <a:lnTo>
                    <a:pt x="375" y="496"/>
                  </a:lnTo>
                  <a:lnTo>
                    <a:pt x="436" y="466"/>
                  </a:lnTo>
                  <a:lnTo>
                    <a:pt x="526" y="466"/>
                  </a:lnTo>
                  <a:lnTo>
                    <a:pt x="586" y="421"/>
                  </a:lnTo>
                  <a:lnTo>
                    <a:pt x="691" y="376"/>
                  </a:lnTo>
                  <a:lnTo>
                    <a:pt x="721" y="406"/>
                  </a:lnTo>
                  <a:lnTo>
                    <a:pt x="766" y="346"/>
                  </a:lnTo>
                  <a:lnTo>
                    <a:pt x="826" y="376"/>
                  </a:lnTo>
                  <a:lnTo>
                    <a:pt x="901" y="346"/>
                  </a:lnTo>
                  <a:lnTo>
                    <a:pt x="961" y="331"/>
                  </a:lnTo>
                  <a:lnTo>
                    <a:pt x="1006" y="331"/>
                  </a:lnTo>
                  <a:lnTo>
                    <a:pt x="1067" y="301"/>
                  </a:lnTo>
                  <a:lnTo>
                    <a:pt x="1142" y="331"/>
                  </a:lnTo>
                  <a:lnTo>
                    <a:pt x="1202" y="346"/>
                  </a:lnTo>
                  <a:lnTo>
                    <a:pt x="1247" y="270"/>
                  </a:lnTo>
                  <a:lnTo>
                    <a:pt x="1322" y="270"/>
                  </a:lnTo>
                  <a:lnTo>
                    <a:pt x="1367" y="255"/>
                  </a:lnTo>
                  <a:lnTo>
                    <a:pt x="1412" y="210"/>
                  </a:lnTo>
                  <a:lnTo>
                    <a:pt x="1442" y="210"/>
                  </a:lnTo>
                  <a:lnTo>
                    <a:pt x="1502" y="180"/>
                  </a:lnTo>
                  <a:lnTo>
                    <a:pt x="1547" y="165"/>
                  </a:lnTo>
                  <a:lnTo>
                    <a:pt x="1593" y="180"/>
                  </a:lnTo>
                  <a:lnTo>
                    <a:pt x="1683" y="150"/>
                  </a:lnTo>
                  <a:lnTo>
                    <a:pt x="1713" y="75"/>
                  </a:lnTo>
                  <a:lnTo>
                    <a:pt x="1788" y="105"/>
                  </a:lnTo>
                  <a:lnTo>
                    <a:pt x="1833" y="105"/>
                  </a:lnTo>
                  <a:lnTo>
                    <a:pt x="1878" y="60"/>
                  </a:lnTo>
                  <a:lnTo>
                    <a:pt x="1893" y="90"/>
                  </a:lnTo>
                  <a:lnTo>
                    <a:pt x="1953" y="30"/>
                  </a:lnTo>
                  <a:lnTo>
                    <a:pt x="2028" y="15"/>
                  </a:lnTo>
                  <a:lnTo>
                    <a:pt x="2073" y="60"/>
                  </a:lnTo>
                  <a:lnTo>
                    <a:pt x="2148" y="0"/>
                  </a:lnTo>
                  <a:lnTo>
                    <a:pt x="2179" y="15"/>
                  </a:lnTo>
                  <a:lnTo>
                    <a:pt x="2224" y="45"/>
                  </a:lnTo>
                  <a:lnTo>
                    <a:pt x="2269" y="120"/>
                  </a:lnTo>
                  <a:lnTo>
                    <a:pt x="2359" y="135"/>
                  </a:lnTo>
                  <a:lnTo>
                    <a:pt x="2419" y="90"/>
                  </a:lnTo>
                  <a:lnTo>
                    <a:pt x="2479" y="165"/>
                  </a:lnTo>
                  <a:lnTo>
                    <a:pt x="2554" y="165"/>
                  </a:lnTo>
                  <a:lnTo>
                    <a:pt x="2674" y="210"/>
                  </a:lnTo>
                  <a:lnTo>
                    <a:pt x="2719" y="240"/>
                  </a:lnTo>
                  <a:lnTo>
                    <a:pt x="2765" y="225"/>
                  </a:lnTo>
                  <a:lnTo>
                    <a:pt x="2810" y="255"/>
                  </a:lnTo>
                  <a:lnTo>
                    <a:pt x="2870" y="270"/>
                  </a:lnTo>
                  <a:lnTo>
                    <a:pt x="2975" y="255"/>
                  </a:lnTo>
                  <a:lnTo>
                    <a:pt x="3035" y="270"/>
                  </a:lnTo>
                  <a:lnTo>
                    <a:pt x="3110" y="301"/>
                  </a:lnTo>
                  <a:lnTo>
                    <a:pt x="3170" y="286"/>
                  </a:lnTo>
                  <a:lnTo>
                    <a:pt x="3215" y="316"/>
                  </a:lnTo>
                  <a:lnTo>
                    <a:pt x="3275" y="316"/>
                  </a:lnTo>
                  <a:lnTo>
                    <a:pt x="3351" y="346"/>
                  </a:lnTo>
                  <a:lnTo>
                    <a:pt x="3411" y="346"/>
                  </a:lnTo>
                  <a:lnTo>
                    <a:pt x="3456" y="376"/>
                  </a:lnTo>
                  <a:lnTo>
                    <a:pt x="3531" y="361"/>
                  </a:lnTo>
                  <a:lnTo>
                    <a:pt x="3606" y="421"/>
                  </a:lnTo>
                  <a:lnTo>
                    <a:pt x="3681" y="451"/>
                  </a:lnTo>
                  <a:lnTo>
                    <a:pt x="3756" y="466"/>
                  </a:lnTo>
                  <a:lnTo>
                    <a:pt x="3816" y="481"/>
                  </a:lnTo>
                  <a:lnTo>
                    <a:pt x="3846" y="511"/>
                  </a:lnTo>
                  <a:lnTo>
                    <a:pt x="3922" y="496"/>
                  </a:lnTo>
                  <a:lnTo>
                    <a:pt x="4012" y="526"/>
                  </a:lnTo>
                  <a:lnTo>
                    <a:pt x="4102" y="571"/>
                  </a:lnTo>
                  <a:lnTo>
                    <a:pt x="0" y="571"/>
                  </a:lnTo>
                  <a:close/>
                </a:path>
              </a:pathLst>
            </a:custGeom>
            <a:solidFill>
              <a:srgbClr val="66CCFF">
                <a:alpha val="50195"/>
              </a:srgbClr>
            </a:solidFill>
            <a:ln w="19050" cap="flat" cmpd="sng">
              <a:solidFill>
                <a:srgbClr val="C00000"/>
              </a:solidFill>
              <a:prstDash val="sysDot"/>
              <a:round/>
              <a:headEnd type="none" w="sm" len="lg"/>
              <a:tailEnd type="none" w="sm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GB" dirty="0"/>
            </a:p>
          </p:txBody>
        </p:sp>
        <p:cxnSp>
          <p:nvCxnSpPr>
            <p:cNvPr id="39" name="Lige forbindelse 38"/>
            <p:cNvCxnSpPr/>
            <p:nvPr/>
          </p:nvCxnSpPr>
          <p:spPr>
            <a:xfrm>
              <a:off x="7370465" y="1196752"/>
              <a:ext cx="657919" cy="3816424"/>
            </a:xfrm>
            <a:prstGeom prst="line">
              <a:avLst/>
            </a:prstGeom>
            <a:ln w="12700">
              <a:solidFill>
                <a:schemeClr val="tx1"/>
              </a:solidFill>
              <a:prstDash val="dashDot"/>
              <a:head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Billede 43"/>
            <p:cNvPicPr preferRelativeResize="0"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070" y="5096180"/>
              <a:ext cx="4140000" cy="1620000"/>
            </a:xfrm>
            <a:prstGeom prst="rect">
              <a:avLst/>
            </a:prstGeom>
          </p:spPr>
        </p:pic>
        <p:cxnSp>
          <p:nvCxnSpPr>
            <p:cNvPr id="75" name="Lige forbindelse 74"/>
            <p:cNvCxnSpPr/>
            <p:nvPr/>
          </p:nvCxnSpPr>
          <p:spPr>
            <a:xfrm>
              <a:off x="7471370" y="1181512"/>
              <a:ext cx="657919" cy="3816424"/>
            </a:xfrm>
            <a:prstGeom prst="line">
              <a:avLst/>
            </a:prstGeom>
            <a:ln w="12700">
              <a:solidFill>
                <a:schemeClr val="tx1"/>
              </a:solidFill>
              <a:prstDash val="dashDot"/>
              <a:head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Lige forbindelse 76"/>
            <p:cNvCxnSpPr/>
            <p:nvPr/>
          </p:nvCxnSpPr>
          <p:spPr>
            <a:xfrm>
              <a:off x="6588224" y="908720"/>
              <a:ext cx="0" cy="5868000"/>
            </a:xfrm>
            <a:prstGeom prst="line">
              <a:avLst/>
            </a:prstGeom>
            <a:ln w="12700">
              <a:solidFill>
                <a:schemeClr val="tx1"/>
              </a:solidFill>
              <a:prstDash val="dashDot"/>
              <a:head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Lige forbindelse 77"/>
            <p:cNvCxnSpPr/>
            <p:nvPr/>
          </p:nvCxnSpPr>
          <p:spPr>
            <a:xfrm>
              <a:off x="6516216" y="908720"/>
              <a:ext cx="0" cy="5868000"/>
            </a:xfrm>
            <a:prstGeom prst="line">
              <a:avLst/>
            </a:prstGeom>
            <a:ln w="12700">
              <a:solidFill>
                <a:schemeClr val="tx1"/>
              </a:solidFill>
              <a:prstDash val="dashDot"/>
              <a:head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0" name="Billede 7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 flipV="1">
              <a:off x="6338292" y="836712"/>
              <a:ext cx="422903" cy="715682"/>
            </a:xfrm>
            <a:prstGeom prst="rect">
              <a:avLst/>
            </a:prstGeom>
          </p:spPr>
        </p:pic>
        <p:sp>
          <p:nvSpPr>
            <p:cNvPr id="81" name="Freeform 5"/>
            <p:cNvSpPr>
              <a:spLocks/>
            </p:cNvSpPr>
            <p:nvPr/>
          </p:nvSpPr>
          <p:spPr bwMode="auto">
            <a:xfrm>
              <a:off x="4532711" y="3645843"/>
              <a:ext cx="3194941" cy="1151309"/>
            </a:xfrm>
            <a:custGeom>
              <a:avLst/>
              <a:gdLst>
                <a:gd name="T0" fmla="*/ 119063 w 4117"/>
                <a:gd name="T1" fmla="*/ 882650 h 586"/>
                <a:gd name="T2" fmla="*/ 309563 w 4117"/>
                <a:gd name="T3" fmla="*/ 882650 h 586"/>
                <a:gd name="T4" fmla="*/ 619125 w 4117"/>
                <a:gd name="T5" fmla="*/ 811213 h 586"/>
                <a:gd name="T6" fmla="*/ 835025 w 4117"/>
                <a:gd name="T7" fmla="*/ 739775 h 586"/>
                <a:gd name="T8" fmla="*/ 977900 w 4117"/>
                <a:gd name="T9" fmla="*/ 692150 h 586"/>
                <a:gd name="T10" fmla="*/ 1120775 w 4117"/>
                <a:gd name="T11" fmla="*/ 620713 h 586"/>
                <a:gd name="T12" fmla="*/ 1287463 w 4117"/>
                <a:gd name="T13" fmla="*/ 573088 h 586"/>
                <a:gd name="T14" fmla="*/ 1454150 w 4117"/>
                <a:gd name="T15" fmla="*/ 501650 h 586"/>
                <a:gd name="T16" fmla="*/ 1598613 w 4117"/>
                <a:gd name="T17" fmla="*/ 477838 h 586"/>
                <a:gd name="T18" fmla="*/ 1908175 w 4117"/>
                <a:gd name="T19" fmla="*/ 358775 h 586"/>
                <a:gd name="T20" fmla="*/ 2170113 w 4117"/>
                <a:gd name="T21" fmla="*/ 311150 h 586"/>
                <a:gd name="T22" fmla="*/ 2289175 w 4117"/>
                <a:gd name="T23" fmla="*/ 263525 h 586"/>
                <a:gd name="T24" fmla="*/ 2384425 w 4117"/>
                <a:gd name="T25" fmla="*/ 287338 h 586"/>
                <a:gd name="T26" fmla="*/ 2481263 w 4117"/>
                <a:gd name="T27" fmla="*/ 239713 h 586"/>
                <a:gd name="T28" fmla="*/ 2671763 w 4117"/>
                <a:gd name="T29" fmla="*/ 168275 h 586"/>
                <a:gd name="T30" fmla="*/ 2862263 w 4117"/>
                <a:gd name="T31" fmla="*/ 168275 h 586"/>
                <a:gd name="T32" fmla="*/ 2957513 w 4117"/>
                <a:gd name="T33" fmla="*/ 96838 h 586"/>
                <a:gd name="T34" fmla="*/ 3148013 w 4117"/>
                <a:gd name="T35" fmla="*/ 25400 h 586"/>
                <a:gd name="T36" fmla="*/ 3290888 w 4117"/>
                <a:gd name="T37" fmla="*/ 0 h 586"/>
                <a:gd name="T38" fmla="*/ 3435350 w 4117"/>
                <a:gd name="T39" fmla="*/ 120650 h 586"/>
                <a:gd name="T40" fmla="*/ 3554413 w 4117"/>
                <a:gd name="T41" fmla="*/ 168275 h 586"/>
                <a:gd name="T42" fmla="*/ 3768725 w 4117"/>
                <a:gd name="T43" fmla="*/ 215900 h 586"/>
                <a:gd name="T44" fmla="*/ 3911600 w 4117"/>
                <a:gd name="T45" fmla="*/ 239713 h 586"/>
                <a:gd name="T46" fmla="*/ 4054475 w 4117"/>
                <a:gd name="T47" fmla="*/ 239713 h 586"/>
                <a:gd name="T48" fmla="*/ 4268788 w 4117"/>
                <a:gd name="T49" fmla="*/ 406400 h 586"/>
                <a:gd name="T50" fmla="*/ 4484688 w 4117"/>
                <a:gd name="T51" fmla="*/ 454025 h 586"/>
                <a:gd name="T52" fmla="*/ 4675188 w 4117"/>
                <a:gd name="T53" fmla="*/ 406400 h 586"/>
                <a:gd name="T54" fmla="*/ 4937125 w 4117"/>
                <a:gd name="T55" fmla="*/ 454025 h 586"/>
                <a:gd name="T56" fmla="*/ 5056188 w 4117"/>
                <a:gd name="T57" fmla="*/ 406400 h 586"/>
                <a:gd name="T58" fmla="*/ 5248275 w 4117"/>
                <a:gd name="T59" fmla="*/ 501650 h 586"/>
                <a:gd name="T60" fmla="*/ 5414963 w 4117"/>
                <a:gd name="T61" fmla="*/ 525463 h 586"/>
                <a:gd name="T62" fmla="*/ 5629275 w 4117"/>
                <a:gd name="T63" fmla="*/ 644525 h 586"/>
                <a:gd name="T64" fmla="*/ 5819775 w 4117"/>
                <a:gd name="T65" fmla="*/ 668338 h 586"/>
                <a:gd name="T66" fmla="*/ 5986463 w 4117"/>
                <a:gd name="T67" fmla="*/ 787400 h 586"/>
                <a:gd name="T68" fmla="*/ 6202363 w 4117"/>
                <a:gd name="T69" fmla="*/ 811213 h 586"/>
                <a:gd name="T70" fmla="*/ 6345238 w 4117"/>
                <a:gd name="T71" fmla="*/ 835025 h 586"/>
                <a:gd name="T72" fmla="*/ 6535738 w 4117"/>
                <a:gd name="T73" fmla="*/ 930275 h 58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548 w 10000"/>
                <a:gd name="connsiteY42" fmla="*/ 1553 h 10000"/>
                <a:gd name="connsiteX43" fmla="*/ 5766 w 10000"/>
                <a:gd name="connsiteY43" fmla="*/ 2321 h 10000"/>
                <a:gd name="connsiteX44" fmla="*/ 5912 w 10000"/>
                <a:gd name="connsiteY44" fmla="*/ 2321 h 10000"/>
                <a:gd name="connsiteX45" fmla="*/ 5985 w 10000"/>
                <a:gd name="connsiteY45" fmla="*/ 2577 h 10000"/>
                <a:gd name="connsiteX46" fmla="*/ 6131 w 10000"/>
                <a:gd name="connsiteY46" fmla="*/ 3345 h 10000"/>
                <a:gd name="connsiteX47" fmla="*/ 6204 w 10000"/>
                <a:gd name="connsiteY47" fmla="*/ 2577 h 10000"/>
                <a:gd name="connsiteX48" fmla="*/ 6422 w 10000"/>
                <a:gd name="connsiteY48" fmla="*/ 3089 h 10000"/>
                <a:gd name="connsiteX49" fmla="*/ 6531 w 10000"/>
                <a:gd name="connsiteY49" fmla="*/ 4369 h 10000"/>
                <a:gd name="connsiteX50" fmla="*/ 6716 w 10000"/>
                <a:gd name="connsiteY50" fmla="*/ 3857 h 10000"/>
                <a:gd name="connsiteX51" fmla="*/ 6862 w 10000"/>
                <a:gd name="connsiteY51" fmla="*/ 4881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548 w 10000"/>
                <a:gd name="connsiteY42" fmla="*/ 1553 h 10000"/>
                <a:gd name="connsiteX43" fmla="*/ 5766 w 10000"/>
                <a:gd name="connsiteY43" fmla="*/ 2321 h 10000"/>
                <a:gd name="connsiteX44" fmla="*/ 6270 w 10000"/>
                <a:gd name="connsiteY44" fmla="*/ 1439 h 10000"/>
                <a:gd name="connsiteX45" fmla="*/ 5985 w 10000"/>
                <a:gd name="connsiteY45" fmla="*/ 2577 h 10000"/>
                <a:gd name="connsiteX46" fmla="*/ 6131 w 10000"/>
                <a:gd name="connsiteY46" fmla="*/ 3345 h 10000"/>
                <a:gd name="connsiteX47" fmla="*/ 6204 w 10000"/>
                <a:gd name="connsiteY47" fmla="*/ 2577 h 10000"/>
                <a:gd name="connsiteX48" fmla="*/ 6422 w 10000"/>
                <a:gd name="connsiteY48" fmla="*/ 3089 h 10000"/>
                <a:gd name="connsiteX49" fmla="*/ 6531 w 10000"/>
                <a:gd name="connsiteY49" fmla="*/ 4369 h 10000"/>
                <a:gd name="connsiteX50" fmla="*/ 6716 w 10000"/>
                <a:gd name="connsiteY50" fmla="*/ 3857 h 10000"/>
                <a:gd name="connsiteX51" fmla="*/ 6862 w 10000"/>
                <a:gd name="connsiteY51" fmla="*/ 4881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548 w 10000"/>
                <a:gd name="connsiteY42" fmla="*/ 1553 h 10000"/>
                <a:gd name="connsiteX43" fmla="*/ 5766 w 10000"/>
                <a:gd name="connsiteY43" fmla="*/ 2321 h 10000"/>
                <a:gd name="connsiteX44" fmla="*/ 6270 w 10000"/>
                <a:gd name="connsiteY44" fmla="*/ 1439 h 10000"/>
                <a:gd name="connsiteX45" fmla="*/ 6164 w 10000"/>
                <a:gd name="connsiteY45" fmla="*/ 1971 h 10000"/>
                <a:gd name="connsiteX46" fmla="*/ 6131 w 10000"/>
                <a:gd name="connsiteY46" fmla="*/ 3345 h 10000"/>
                <a:gd name="connsiteX47" fmla="*/ 6204 w 10000"/>
                <a:gd name="connsiteY47" fmla="*/ 2577 h 10000"/>
                <a:gd name="connsiteX48" fmla="*/ 6422 w 10000"/>
                <a:gd name="connsiteY48" fmla="*/ 3089 h 10000"/>
                <a:gd name="connsiteX49" fmla="*/ 6531 w 10000"/>
                <a:gd name="connsiteY49" fmla="*/ 4369 h 10000"/>
                <a:gd name="connsiteX50" fmla="*/ 6716 w 10000"/>
                <a:gd name="connsiteY50" fmla="*/ 3857 h 10000"/>
                <a:gd name="connsiteX51" fmla="*/ 6862 w 10000"/>
                <a:gd name="connsiteY51" fmla="*/ 4881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548 w 10000"/>
                <a:gd name="connsiteY42" fmla="*/ 1553 h 10000"/>
                <a:gd name="connsiteX43" fmla="*/ 5766 w 10000"/>
                <a:gd name="connsiteY43" fmla="*/ 2321 h 10000"/>
                <a:gd name="connsiteX44" fmla="*/ 6270 w 10000"/>
                <a:gd name="connsiteY44" fmla="*/ 1439 h 10000"/>
                <a:gd name="connsiteX45" fmla="*/ 6164 w 10000"/>
                <a:gd name="connsiteY45" fmla="*/ 1971 h 10000"/>
                <a:gd name="connsiteX46" fmla="*/ 6210 w 10000"/>
                <a:gd name="connsiteY46" fmla="*/ 2794 h 10000"/>
                <a:gd name="connsiteX47" fmla="*/ 6204 w 10000"/>
                <a:gd name="connsiteY47" fmla="*/ 2577 h 10000"/>
                <a:gd name="connsiteX48" fmla="*/ 6422 w 10000"/>
                <a:gd name="connsiteY48" fmla="*/ 3089 h 10000"/>
                <a:gd name="connsiteX49" fmla="*/ 6531 w 10000"/>
                <a:gd name="connsiteY49" fmla="*/ 4369 h 10000"/>
                <a:gd name="connsiteX50" fmla="*/ 6716 w 10000"/>
                <a:gd name="connsiteY50" fmla="*/ 3857 h 10000"/>
                <a:gd name="connsiteX51" fmla="*/ 6862 w 10000"/>
                <a:gd name="connsiteY51" fmla="*/ 4881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548 w 10000"/>
                <a:gd name="connsiteY42" fmla="*/ 1553 h 10000"/>
                <a:gd name="connsiteX43" fmla="*/ 5766 w 10000"/>
                <a:gd name="connsiteY43" fmla="*/ 2321 h 10000"/>
                <a:gd name="connsiteX44" fmla="*/ 6270 w 10000"/>
                <a:gd name="connsiteY44" fmla="*/ 1439 h 10000"/>
                <a:gd name="connsiteX45" fmla="*/ 6164 w 10000"/>
                <a:gd name="connsiteY45" fmla="*/ 1971 h 10000"/>
                <a:gd name="connsiteX46" fmla="*/ 6349 w 10000"/>
                <a:gd name="connsiteY46" fmla="*/ 2684 h 10000"/>
                <a:gd name="connsiteX47" fmla="*/ 6204 w 10000"/>
                <a:gd name="connsiteY47" fmla="*/ 2577 h 10000"/>
                <a:gd name="connsiteX48" fmla="*/ 6422 w 10000"/>
                <a:gd name="connsiteY48" fmla="*/ 3089 h 10000"/>
                <a:gd name="connsiteX49" fmla="*/ 6531 w 10000"/>
                <a:gd name="connsiteY49" fmla="*/ 4369 h 10000"/>
                <a:gd name="connsiteX50" fmla="*/ 6716 w 10000"/>
                <a:gd name="connsiteY50" fmla="*/ 3857 h 10000"/>
                <a:gd name="connsiteX51" fmla="*/ 6862 w 10000"/>
                <a:gd name="connsiteY51" fmla="*/ 4881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548 w 10000"/>
                <a:gd name="connsiteY42" fmla="*/ 1553 h 10000"/>
                <a:gd name="connsiteX43" fmla="*/ 5766 w 10000"/>
                <a:gd name="connsiteY43" fmla="*/ 2321 h 10000"/>
                <a:gd name="connsiteX44" fmla="*/ 6270 w 10000"/>
                <a:gd name="connsiteY44" fmla="*/ 1439 h 10000"/>
                <a:gd name="connsiteX45" fmla="*/ 6164 w 10000"/>
                <a:gd name="connsiteY45" fmla="*/ 1971 h 10000"/>
                <a:gd name="connsiteX46" fmla="*/ 6349 w 10000"/>
                <a:gd name="connsiteY46" fmla="*/ 2684 h 10000"/>
                <a:gd name="connsiteX47" fmla="*/ 6204 w 10000"/>
                <a:gd name="connsiteY47" fmla="*/ 2577 h 10000"/>
                <a:gd name="connsiteX48" fmla="*/ 6422 w 10000"/>
                <a:gd name="connsiteY48" fmla="*/ 3089 h 10000"/>
                <a:gd name="connsiteX49" fmla="*/ 6571 w 10000"/>
                <a:gd name="connsiteY49" fmla="*/ 4038 h 10000"/>
                <a:gd name="connsiteX50" fmla="*/ 6716 w 10000"/>
                <a:gd name="connsiteY50" fmla="*/ 3857 h 10000"/>
                <a:gd name="connsiteX51" fmla="*/ 6862 w 10000"/>
                <a:gd name="connsiteY51" fmla="*/ 4881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548 w 10000"/>
                <a:gd name="connsiteY42" fmla="*/ 1553 h 10000"/>
                <a:gd name="connsiteX43" fmla="*/ 5766 w 10000"/>
                <a:gd name="connsiteY43" fmla="*/ 2321 h 10000"/>
                <a:gd name="connsiteX44" fmla="*/ 6270 w 10000"/>
                <a:gd name="connsiteY44" fmla="*/ 1439 h 10000"/>
                <a:gd name="connsiteX45" fmla="*/ 6164 w 10000"/>
                <a:gd name="connsiteY45" fmla="*/ 1971 h 10000"/>
                <a:gd name="connsiteX46" fmla="*/ 6349 w 10000"/>
                <a:gd name="connsiteY46" fmla="*/ 2684 h 10000"/>
                <a:gd name="connsiteX47" fmla="*/ 6204 w 10000"/>
                <a:gd name="connsiteY47" fmla="*/ 2577 h 10000"/>
                <a:gd name="connsiteX48" fmla="*/ 6422 w 10000"/>
                <a:gd name="connsiteY48" fmla="*/ 3089 h 10000"/>
                <a:gd name="connsiteX49" fmla="*/ 6571 w 10000"/>
                <a:gd name="connsiteY49" fmla="*/ 4038 h 10000"/>
                <a:gd name="connsiteX50" fmla="*/ 6716 w 10000"/>
                <a:gd name="connsiteY50" fmla="*/ 3857 h 10000"/>
                <a:gd name="connsiteX51" fmla="*/ 6902 w 10000"/>
                <a:gd name="connsiteY51" fmla="*/ 4605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766 w 10000"/>
                <a:gd name="connsiteY43" fmla="*/ 2321 h 10000"/>
                <a:gd name="connsiteX44" fmla="*/ 6270 w 10000"/>
                <a:gd name="connsiteY44" fmla="*/ 1439 h 10000"/>
                <a:gd name="connsiteX45" fmla="*/ 6164 w 10000"/>
                <a:gd name="connsiteY45" fmla="*/ 1971 h 10000"/>
                <a:gd name="connsiteX46" fmla="*/ 6349 w 10000"/>
                <a:gd name="connsiteY46" fmla="*/ 2684 h 10000"/>
                <a:gd name="connsiteX47" fmla="*/ 6204 w 10000"/>
                <a:gd name="connsiteY47" fmla="*/ 2577 h 10000"/>
                <a:gd name="connsiteX48" fmla="*/ 6422 w 10000"/>
                <a:gd name="connsiteY48" fmla="*/ 3089 h 10000"/>
                <a:gd name="connsiteX49" fmla="*/ 6571 w 10000"/>
                <a:gd name="connsiteY49" fmla="*/ 4038 h 10000"/>
                <a:gd name="connsiteX50" fmla="*/ 6716 w 10000"/>
                <a:gd name="connsiteY50" fmla="*/ 3857 h 10000"/>
                <a:gd name="connsiteX51" fmla="*/ 6902 w 10000"/>
                <a:gd name="connsiteY51" fmla="*/ 4605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766 w 10000"/>
                <a:gd name="connsiteY43" fmla="*/ 2321 h 10000"/>
                <a:gd name="connsiteX44" fmla="*/ 6330 w 10000"/>
                <a:gd name="connsiteY44" fmla="*/ 6 h 10000"/>
                <a:gd name="connsiteX45" fmla="*/ 6164 w 10000"/>
                <a:gd name="connsiteY45" fmla="*/ 1971 h 10000"/>
                <a:gd name="connsiteX46" fmla="*/ 6349 w 10000"/>
                <a:gd name="connsiteY46" fmla="*/ 2684 h 10000"/>
                <a:gd name="connsiteX47" fmla="*/ 6204 w 10000"/>
                <a:gd name="connsiteY47" fmla="*/ 2577 h 10000"/>
                <a:gd name="connsiteX48" fmla="*/ 6422 w 10000"/>
                <a:gd name="connsiteY48" fmla="*/ 3089 h 10000"/>
                <a:gd name="connsiteX49" fmla="*/ 6571 w 10000"/>
                <a:gd name="connsiteY49" fmla="*/ 4038 h 10000"/>
                <a:gd name="connsiteX50" fmla="*/ 6716 w 10000"/>
                <a:gd name="connsiteY50" fmla="*/ 3857 h 10000"/>
                <a:gd name="connsiteX51" fmla="*/ 6902 w 10000"/>
                <a:gd name="connsiteY51" fmla="*/ 4605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766 w 10000"/>
                <a:gd name="connsiteY43" fmla="*/ 2321 h 10000"/>
                <a:gd name="connsiteX44" fmla="*/ 6330 w 10000"/>
                <a:gd name="connsiteY44" fmla="*/ 6 h 10000"/>
                <a:gd name="connsiteX45" fmla="*/ 6422 w 10000"/>
                <a:gd name="connsiteY45" fmla="*/ 1089 h 10000"/>
                <a:gd name="connsiteX46" fmla="*/ 6349 w 10000"/>
                <a:gd name="connsiteY46" fmla="*/ 2684 h 10000"/>
                <a:gd name="connsiteX47" fmla="*/ 6204 w 10000"/>
                <a:gd name="connsiteY47" fmla="*/ 2577 h 10000"/>
                <a:gd name="connsiteX48" fmla="*/ 6422 w 10000"/>
                <a:gd name="connsiteY48" fmla="*/ 3089 h 10000"/>
                <a:gd name="connsiteX49" fmla="*/ 6571 w 10000"/>
                <a:gd name="connsiteY49" fmla="*/ 4038 h 10000"/>
                <a:gd name="connsiteX50" fmla="*/ 6716 w 10000"/>
                <a:gd name="connsiteY50" fmla="*/ 3857 h 10000"/>
                <a:gd name="connsiteX51" fmla="*/ 6902 w 10000"/>
                <a:gd name="connsiteY51" fmla="*/ 4605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766 w 10000"/>
                <a:gd name="connsiteY43" fmla="*/ 2321 h 10000"/>
                <a:gd name="connsiteX44" fmla="*/ 6330 w 10000"/>
                <a:gd name="connsiteY44" fmla="*/ 6 h 10000"/>
                <a:gd name="connsiteX45" fmla="*/ 6422 w 10000"/>
                <a:gd name="connsiteY45" fmla="*/ 1089 h 10000"/>
                <a:gd name="connsiteX46" fmla="*/ 6687 w 10000"/>
                <a:gd name="connsiteY46" fmla="*/ 2464 h 10000"/>
                <a:gd name="connsiteX47" fmla="*/ 6204 w 10000"/>
                <a:gd name="connsiteY47" fmla="*/ 2577 h 10000"/>
                <a:gd name="connsiteX48" fmla="*/ 6422 w 10000"/>
                <a:gd name="connsiteY48" fmla="*/ 3089 h 10000"/>
                <a:gd name="connsiteX49" fmla="*/ 6571 w 10000"/>
                <a:gd name="connsiteY49" fmla="*/ 4038 h 10000"/>
                <a:gd name="connsiteX50" fmla="*/ 6716 w 10000"/>
                <a:gd name="connsiteY50" fmla="*/ 3857 h 10000"/>
                <a:gd name="connsiteX51" fmla="*/ 6902 w 10000"/>
                <a:gd name="connsiteY51" fmla="*/ 4605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766 w 10000"/>
                <a:gd name="connsiteY43" fmla="*/ 2321 h 10000"/>
                <a:gd name="connsiteX44" fmla="*/ 6330 w 10000"/>
                <a:gd name="connsiteY44" fmla="*/ 6 h 10000"/>
                <a:gd name="connsiteX45" fmla="*/ 6422 w 10000"/>
                <a:gd name="connsiteY45" fmla="*/ 1089 h 10000"/>
                <a:gd name="connsiteX46" fmla="*/ 6687 w 10000"/>
                <a:gd name="connsiteY46" fmla="*/ 2464 h 10000"/>
                <a:gd name="connsiteX47" fmla="*/ 6204 w 10000"/>
                <a:gd name="connsiteY47" fmla="*/ 2577 h 10000"/>
                <a:gd name="connsiteX48" fmla="*/ 6820 w 10000"/>
                <a:gd name="connsiteY48" fmla="*/ 3199 h 10000"/>
                <a:gd name="connsiteX49" fmla="*/ 6571 w 10000"/>
                <a:gd name="connsiteY49" fmla="*/ 4038 h 10000"/>
                <a:gd name="connsiteX50" fmla="*/ 6716 w 10000"/>
                <a:gd name="connsiteY50" fmla="*/ 3857 h 10000"/>
                <a:gd name="connsiteX51" fmla="*/ 6902 w 10000"/>
                <a:gd name="connsiteY51" fmla="*/ 4605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766 w 10000"/>
                <a:gd name="connsiteY43" fmla="*/ 2321 h 10000"/>
                <a:gd name="connsiteX44" fmla="*/ 6330 w 10000"/>
                <a:gd name="connsiteY44" fmla="*/ 6 h 10000"/>
                <a:gd name="connsiteX45" fmla="*/ 6422 w 10000"/>
                <a:gd name="connsiteY45" fmla="*/ 1089 h 10000"/>
                <a:gd name="connsiteX46" fmla="*/ 6687 w 10000"/>
                <a:gd name="connsiteY46" fmla="*/ 2464 h 10000"/>
                <a:gd name="connsiteX47" fmla="*/ 6482 w 10000"/>
                <a:gd name="connsiteY47" fmla="*/ 2467 h 10000"/>
                <a:gd name="connsiteX48" fmla="*/ 6820 w 10000"/>
                <a:gd name="connsiteY48" fmla="*/ 3199 h 10000"/>
                <a:gd name="connsiteX49" fmla="*/ 6571 w 10000"/>
                <a:gd name="connsiteY49" fmla="*/ 4038 h 10000"/>
                <a:gd name="connsiteX50" fmla="*/ 6716 w 10000"/>
                <a:gd name="connsiteY50" fmla="*/ 3857 h 10000"/>
                <a:gd name="connsiteX51" fmla="*/ 6902 w 10000"/>
                <a:gd name="connsiteY51" fmla="*/ 4605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422 w 10000"/>
                <a:gd name="connsiteY45" fmla="*/ 1089 h 10000"/>
                <a:gd name="connsiteX46" fmla="*/ 6687 w 10000"/>
                <a:gd name="connsiteY46" fmla="*/ 2464 h 10000"/>
                <a:gd name="connsiteX47" fmla="*/ 6482 w 10000"/>
                <a:gd name="connsiteY47" fmla="*/ 2467 h 10000"/>
                <a:gd name="connsiteX48" fmla="*/ 6820 w 10000"/>
                <a:gd name="connsiteY48" fmla="*/ 3199 h 10000"/>
                <a:gd name="connsiteX49" fmla="*/ 6571 w 10000"/>
                <a:gd name="connsiteY49" fmla="*/ 4038 h 10000"/>
                <a:gd name="connsiteX50" fmla="*/ 6716 w 10000"/>
                <a:gd name="connsiteY50" fmla="*/ 3857 h 10000"/>
                <a:gd name="connsiteX51" fmla="*/ 6902 w 10000"/>
                <a:gd name="connsiteY51" fmla="*/ 4605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422 w 10000"/>
                <a:gd name="connsiteY45" fmla="*/ 1089 h 10000"/>
                <a:gd name="connsiteX46" fmla="*/ 6687 w 10000"/>
                <a:gd name="connsiteY46" fmla="*/ 2464 h 10000"/>
                <a:gd name="connsiteX47" fmla="*/ 6482 w 10000"/>
                <a:gd name="connsiteY47" fmla="*/ 2467 h 10000"/>
                <a:gd name="connsiteX48" fmla="*/ 6820 w 10000"/>
                <a:gd name="connsiteY48" fmla="*/ 3199 h 10000"/>
                <a:gd name="connsiteX49" fmla="*/ 6571 w 10000"/>
                <a:gd name="connsiteY49" fmla="*/ 4038 h 10000"/>
                <a:gd name="connsiteX50" fmla="*/ 6895 w 10000"/>
                <a:gd name="connsiteY50" fmla="*/ 3802 h 10000"/>
                <a:gd name="connsiteX51" fmla="*/ 6902 w 10000"/>
                <a:gd name="connsiteY51" fmla="*/ 4605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422 w 10000"/>
                <a:gd name="connsiteY45" fmla="*/ 1089 h 10000"/>
                <a:gd name="connsiteX46" fmla="*/ 6687 w 10000"/>
                <a:gd name="connsiteY46" fmla="*/ 2464 h 10000"/>
                <a:gd name="connsiteX47" fmla="*/ 6482 w 10000"/>
                <a:gd name="connsiteY47" fmla="*/ 2467 h 10000"/>
                <a:gd name="connsiteX48" fmla="*/ 6820 w 10000"/>
                <a:gd name="connsiteY48" fmla="*/ 3199 h 10000"/>
                <a:gd name="connsiteX49" fmla="*/ 6909 w 10000"/>
                <a:gd name="connsiteY49" fmla="*/ 3928 h 10000"/>
                <a:gd name="connsiteX50" fmla="*/ 6895 w 10000"/>
                <a:gd name="connsiteY50" fmla="*/ 3802 h 10000"/>
                <a:gd name="connsiteX51" fmla="*/ 6902 w 10000"/>
                <a:gd name="connsiteY51" fmla="*/ 4605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422 w 10000"/>
                <a:gd name="connsiteY45" fmla="*/ 1089 h 10000"/>
                <a:gd name="connsiteX46" fmla="*/ 6687 w 10000"/>
                <a:gd name="connsiteY46" fmla="*/ 2464 h 10000"/>
                <a:gd name="connsiteX47" fmla="*/ 6482 w 10000"/>
                <a:gd name="connsiteY47" fmla="*/ 2467 h 10000"/>
                <a:gd name="connsiteX48" fmla="*/ 6820 w 10000"/>
                <a:gd name="connsiteY48" fmla="*/ 3199 h 10000"/>
                <a:gd name="connsiteX49" fmla="*/ 6909 w 10000"/>
                <a:gd name="connsiteY49" fmla="*/ 3928 h 10000"/>
                <a:gd name="connsiteX50" fmla="*/ 6895 w 10000"/>
                <a:gd name="connsiteY50" fmla="*/ 3802 h 10000"/>
                <a:gd name="connsiteX51" fmla="*/ 6902 w 10000"/>
                <a:gd name="connsiteY51" fmla="*/ 4605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422 w 10000"/>
                <a:gd name="connsiteY45" fmla="*/ 1089 h 10000"/>
                <a:gd name="connsiteX46" fmla="*/ 6687 w 10000"/>
                <a:gd name="connsiteY46" fmla="*/ 2464 h 10000"/>
                <a:gd name="connsiteX47" fmla="*/ 6482 w 10000"/>
                <a:gd name="connsiteY47" fmla="*/ 2467 h 10000"/>
                <a:gd name="connsiteX48" fmla="*/ 6820 w 10000"/>
                <a:gd name="connsiteY48" fmla="*/ 3199 h 10000"/>
                <a:gd name="connsiteX49" fmla="*/ 6909 w 10000"/>
                <a:gd name="connsiteY49" fmla="*/ 3928 h 10000"/>
                <a:gd name="connsiteX50" fmla="*/ 6895 w 10000"/>
                <a:gd name="connsiteY50" fmla="*/ 3802 h 10000"/>
                <a:gd name="connsiteX51" fmla="*/ 7101 w 10000"/>
                <a:gd name="connsiteY51" fmla="*/ 4274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263 w 10000"/>
                <a:gd name="connsiteY54" fmla="*/ 4369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422 w 10000"/>
                <a:gd name="connsiteY45" fmla="*/ 1089 h 10000"/>
                <a:gd name="connsiteX46" fmla="*/ 6687 w 10000"/>
                <a:gd name="connsiteY46" fmla="*/ 2464 h 10000"/>
                <a:gd name="connsiteX47" fmla="*/ 6482 w 10000"/>
                <a:gd name="connsiteY47" fmla="*/ 2467 h 10000"/>
                <a:gd name="connsiteX48" fmla="*/ 6820 w 10000"/>
                <a:gd name="connsiteY48" fmla="*/ 3199 h 10000"/>
                <a:gd name="connsiteX49" fmla="*/ 6909 w 10000"/>
                <a:gd name="connsiteY49" fmla="*/ 3928 h 10000"/>
                <a:gd name="connsiteX50" fmla="*/ 6895 w 10000"/>
                <a:gd name="connsiteY50" fmla="*/ 3802 h 10000"/>
                <a:gd name="connsiteX51" fmla="*/ 7101 w 10000"/>
                <a:gd name="connsiteY51" fmla="*/ 4274 h 10000"/>
                <a:gd name="connsiteX52" fmla="*/ 7044 w 10000"/>
                <a:gd name="connsiteY52" fmla="*/ 4369 h 10000"/>
                <a:gd name="connsiteX53" fmla="*/ 7153 w 10000"/>
                <a:gd name="connsiteY53" fmla="*/ 4369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422 w 10000"/>
                <a:gd name="connsiteY45" fmla="*/ 1089 h 10000"/>
                <a:gd name="connsiteX46" fmla="*/ 6687 w 10000"/>
                <a:gd name="connsiteY46" fmla="*/ 2464 h 10000"/>
                <a:gd name="connsiteX47" fmla="*/ 6482 w 10000"/>
                <a:gd name="connsiteY47" fmla="*/ 2467 h 10000"/>
                <a:gd name="connsiteX48" fmla="*/ 6820 w 10000"/>
                <a:gd name="connsiteY48" fmla="*/ 3199 h 10000"/>
                <a:gd name="connsiteX49" fmla="*/ 6909 w 10000"/>
                <a:gd name="connsiteY49" fmla="*/ 3928 h 10000"/>
                <a:gd name="connsiteX50" fmla="*/ 6895 w 10000"/>
                <a:gd name="connsiteY50" fmla="*/ 3802 h 10000"/>
                <a:gd name="connsiteX51" fmla="*/ 7101 w 10000"/>
                <a:gd name="connsiteY51" fmla="*/ 4274 h 10000"/>
                <a:gd name="connsiteX52" fmla="*/ 7044 w 10000"/>
                <a:gd name="connsiteY52" fmla="*/ 4369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422 w 10000"/>
                <a:gd name="connsiteY45" fmla="*/ 1089 h 10000"/>
                <a:gd name="connsiteX46" fmla="*/ 6687 w 10000"/>
                <a:gd name="connsiteY46" fmla="*/ 2464 h 10000"/>
                <a:gd name="connsiteX47" fmla="*/ 6482 w 10000"/>
                <a:gd name="connsiteY47" fmla="*/ 2467 h 10000"/>
                <a:gd name="connsiteX48" fmla="*/ 6820 w 10000"/>
                <a:gd name="connsiteY48" fmla="*/ 3199 h 10000"/>
                <a:gd name="connsiteX49" fmla="*/ 6909 w 10000"/>
                <a:gd name="connsiteY49" fmla="*/ 3928 h 10000"/>
                <a:gd name="connsiteX50" fmla="*/ 6895 w 10000"/>
                <a:gd name="connsiteY50" fmla="*/ 380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422 w 10000"/>
                <a:gd name="connsiteY45" fmla="*/ 1089 h 10000"/>
                <a:gd name="connsiteX46" fmla="*/ 6687 w 10000"/>
                <a:gd name="connsiteY46" fmla="*/ 2464 h 10000"/>
                <a:gd name="connsiteX47" fmla="*/ 6482 w 10000"/>
                <a:gd name="connsiteY47" fmla="*/ 2467 h 10000"/>
                <a:gd name="connsiteX48" fmla="*/ 6820 w 10000"/>
                <a:gd name="connsiteY48" fmla="*/ 3199 h 10000"/>
                <a:gd name="connsiteX49" fmla="*/ 6909 w 10000"/>
                <a:gd name="connsiteY49" fmla="*/ 3928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422 w 10000"/>
                <a:gd name="connsiteY45" fmla="*/ 1089 h 10000"/>
                <a:gd name="connsiteX46" fmla="*/ 6687 w 10000"/>
                <a:gd name="connsiteY46" fmla="*/ 2464 h 10000"/>
                <a:gd name="connsiteX47" fmla="*/ 6482 w 10000"/>
                <a:gd name="connsiteY47" fmla="*/ 2467 h 10000"/>
                <a:gd name="connsiteX48" fmla="*/ 6820 w 10000"/>
                <a:gd name="connsiteY48" fmla="*/ 3199 h 10000"/>
                <a:gd name="connsiteX49" fmla="*/ 6989 w 10000"/>
                <a:gd name="connsiteY49" fmla="*/ 3652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521 w 10000"/>
                <a:gd name="connsiteY45" fmla="*/ 1034 h 10000"/>
                <a:gd name="connsiteX46" fmla="*/ 6687 w 10000"/>
                <a:gd name="connsiteY46" fmla="*/ 2464 h 10000"/>
                <a:gd name="connsiteX47" fmla="*/ 6482 w 10000"/>
                <a:gd name="connsiteY47" fmla="*/ 2467 h 10000"/>
                <a:gd name="connsiteX48" fmla="*/ 6820 w 10000"/>
                <a:gd name="connsiteY48" fmla="*/ 3199 h 10000"/>
                <a:gd name="connsiteX49" fmla="*/ 6989 w 10000"/>
                <a:gd name="connsiteY49" fmla="*/ 3652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491 w 10000"/>
                <a:gd name="connsiteY45" fmla="*/ 1310 h 10000"/>
                <a:gd name="connsiteX46" fmla="*/ 6687 w 10000"/>
                <a:gd name="connsiteY46" fmla="*/ 2464 h 10000"/>
                <a:gd name="connsiteX47" fmla="*/ 6482 w 10000"/>
                <a:gd name="connsiteY47" fmla="*/ 2467 h 10000"/>
                <a:gd name="connsiteX48" fmla="*/ 6820 w 10000"/>
                <a:gd name="connsiteY48" fmla="*/ 3199 h 10000"/>
                <a:gd name="connsiteX49" fmla="*/ 6989 w 10000"/>
                <a:gd name="connsiteY49" fmla="*/ 3652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491 w 10000"/>
                <a:gd name="connsiteY45" fmla="*/ 1310 h 10000"/>
                <a:gd name="connsiteX46" fmla="*/ 6687 w 10000"/>
                <a:gd name="connsiteY46" fmla="*/ 2464 h 10000"/>
                <a:gd name="connsiteX47" fmla="*/ 6671 w 10000"/>
                <a:gd name="connsiteY47" fmla="*/ 2605 h 10000"/>
                <a:gd name="connsiteX48" fmla="*/ 6820 w 10000"/>
                <a:gd name="connsiteY48" fmla="*/ 3199 h 10000"/>
                <a:gd name="connsiteX49" fmla="*/ 6989 w 10000"/>
                <a:gd name="connsiteY49" fmla="*/ 3652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491 w 10000"/>
                <a:gd name="connsiteY45" fmla="*/ 1310 h 10000"/>
                <a:gd name="connsiteX46" fmla="*/ 6687 w 10000"/>
                <a:gd name="connsiteY46" fmla="*/ 2464 h 10000"/>
                <a:gd name="connsiteX47" fmla="*/ 6671 w 10000"/>
                <a:gd name="connsiteY47" fmla="*/ 2605 h 10000"/>
                <a:gd name="connsiteX48" fmla="*/ 6909 w 10000"/>
                <a:gd name="connsiteY48" fmla="*/ 2923 h 10000"/>
                <a:gd name="connsiteX49" fmla="*/ 6989 w 10000"/>
                <a:gd name="connsiteY49" fmla="*/ 3652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600 w 10000"/>
                <a:gd name="connsiteY45" fmla="*/ 1255 h 10000"/>
                <a:gd name="connsiteX46" fmla="*/ 6687 w 10000"/>
                <a:gd name="connsiteY46" fmla="*/ 2464 h 10000"/>
                <a:gd name="connsiteX47" fmla="*/ 6671 w 10000"/>
                <a:gd name="connsiteY47" fmla="*/ 2605 h 10000"/>
                <a:gd name="connsiteX48" fmla="*/ 6909 w 10000"/>
                <a:gd name="connsiteY48" fmla="*/ 2923 h 10000"/>
                <a:gd name="connsiteX49" fmla="*/ 6989 w 10000"/>
                <a:gd name="connsiteY49" fmla="*/ 3652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600 w 10000"/>
                <a:gd name="connsiteY45" fmla="*/ 1255 h 10000"/>
                <a:gd name="connsiteX46" fmla="*/ 6687 w 10000"/>
                <a:gd name="connsiteY46" fmla="*/ 2464 h 10000"/>
                <a:gd name="connsiteX47" fmla="*/ 6840 w 10000"/>
                <a:gd name="connsiteY47" fmla="*/ 2467 h 10000"/>
                <a:gd name="connsiteX48" fmla="*/ 6909 w 10000"/>
                <a:gd name="connsiteY48" fmla="*/ 2923 h 10000"/>
                <a:gd name="connsiteX49" fmla="*/ 6989 w 10000"/>
                <a:gd name="connsiteY49" fmla="*/ 3652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39 w 10000"/>
                <a:gd name="connsiteY60" fmla="*/ 6416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600 w 10000"/>
                <a:gd name="connsiteY45" fmla="*/ 1255 h 10000"/>
                <a:gd name="connsiteX46" fmla="*/ 6687 w 10000"/>
                <a:gd name="connsiteY46" fmla="*/ 2464 h 10000"/>
                <a:gd name="connsiteX47" fmla="*/ 6840 w 10000"/>
                <a:gd name="connsiteY47" fmla="*/ 2467 h 10000"/>
                <a:gd name="connsiteX48" fmla="*/ 6909 w 10000"/>
                <a:gd name="connsiteY48" fmla="*/ 2923 h 10000"/>
                <a:gd name="connsiteX49" fmla="*/ 6989 w 10000"/>
                <a:gd name="connsiteY49" fmla="*/ 3652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29 w 10000"/>
                <a:gd name="connsiteY60" fmla="*/ 6140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952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600 w 10000"/>
                <a:gd name="connsiteY45" fmla="*/ 1255 h 10000"/>
                <a:gd name="connsiteX46" fmla="*/ 6687 w 10000"/>
                <a:gd name="connsiteY46" fmla="*/ 2464 h 10000"/>
                <a:gd name="connsiteX47" fmla="*/ 6840 w 10000"/>
                <a:gd name="connsiteY47" fmla="*/ 2467 h 10000"/>
                <a:gd name="connsiteX48" fmla="*/ 6909 w 10000"/>
                <a:gd name="connsiteY48" fmla="*/ 2923 h 10000"/>
                <a:gd name="connsiteX49" fmla="*/ 6989 w 10000"/>
                <a:gd name="connsiteY49" fmla="*/ 3652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29 w 10000"/>
                <a:gd name="connsiteY60" fmla="*/ 6140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13 w 10000"/>
                <a:gd name="connsiteY63" fmla="*/ 6928 h 10000"/>
                <a:gd name="connsiteX64" fmla="*/ 8722 w 10000"/>
                <a:gd name="connsiteY64" fmla="*/ 7759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402 w 10000"/>
                <a:gd name="connsiteY40" fmla="*/ 1297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600 w 10000"/>
                <a:gd name="connsiteY45" fmla="*/ 1255 h 10000"/>
                <a:gd name="connsiteX46" fmla="*/ 6687 w 10000"/>
                <a:gd name="connsiteY46" fmla="*/ 2464 h 10000"/>
                <a:gd name="connsiteX47" fmla="*/ 6840 w 10000"/>
                <a:gd name="connsiteY47" fmla="*/ 2467 h 10000"/>
                <a:gd name="connsiteX48" fmla="*/ 6909 w 10000"/>
                <a:gd name="connsiteY48" fmla="*/ 2923 h 10000"/>
                <a:gd name="connsiteX49" fmla="*/ 6989 w 10000"/>
                <a:gd name="connsiteY49" fmla="*/ 3652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29 w 10000"/>
                <a:gd name="connsiteY60" fmla="*/ 6140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63 w 10000"/>
                <a:gd name="connsiteY63" fmla="*/ 6790 h 10000"/>
                <a:gd name="connsiteX64" fmla="*/ 8722 w 10000"/>
                <a:gd name="connsiteY64" fmla="*/ 7759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256 w 10000"/>
                <a:gd name="connsiteY39" fmla="*/ 1297 h 10000"/>
                <a:gd name="connsiteX40" fmla="*/ 5233 w 10000"/>
                <a:gd name="connsiteY40" fmla="*/ 2399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600 w 10000"/>
                <a:gd name="connsiteY45" fmla="*/ 1255 h 10000"/>
                <a:gd name="connsiteX46" fmla="*/ 6687 w 10000"/>
                <a:gd name="connsiteY46" fmla="*/ 2464 h 10000"/>
                <a:gd name="connsiteX47" fmla="*/ 6840 w 10000"/>
                <a:gd name="connsiteY47" fmla="*/ 2467 h 10000"/>
                <a:gd name="connsiteX48" fmla="*/ 6909 w 10000"/>
                <a:gd name="connsiteY48" fmla="*/ 2923 h 10000"/>
                <a:gd name="connsiteX49" fmla="*/ 6989 w 10000"/>
                <a:gd name="connsiteY49" fmla="*/ 3652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29 w 10000"/>
                <a:gd name="connsiteY60" fmla="*/ 6140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63 w 10000"/>
                <a:gd name="connsiteY63" fmla="*/ 6790 h 10000"/>
                <a:gd name="connsiteX64" fmla="*/ 8722 w 10000"/>
                <a:gd name="connsiteY64" fmla="*/ 7759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5108 w 10000"/>
                <a:gd name="connsiteY38" fmla="*/ 1041 h 10000"/>
                <a:gd name="connsiteX39" fmla="*/ 5087 w 10000"/>
                <a:gd name="connsiteY39" fmla="*/ 1958 h 10000"/>
                <a:gd name="connsiteX40" fmla="*/ 5233 w 10000"/>
                <a:gd name="connsiteY40" fmla="*/ 2399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600 w 10000"/>
                <a:gd name="connsiteY45" fmla="*/ 1255 h 10000"/>
                <a:gd name="connsiteX46" fmla="*/ 6687 w 10000"/>
                <a:gd name="connsiteY46" fmla="*/ 2464 h 10000"/>
                <a:gd name="connsiteX47" fmla="*/ 6840 w 10000"/>
                <a:gd name="connsiteY47" fmla="*/ 2467 h 10000"/>
                <a:gd name="connsiteX48" fmla="*/ 6909 w 10000"/>
                <a:gd name="connsiteY48" fmla="*/ 2923 h 10000"/>
                <a:gd name="connsiteX49" fmla="*/ 6989 w 10000"/>
                <a:gd name="connsiteY49" fmla="*/ 3652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29 w 10000"/>
                <a:gd name="connsiteY60" fmla="*/ 6140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63 w 10000"/>
                <a:gd name="connsiteY63" fmla="*/ 6790 h 10000"/>
                <a:gd name="connsiteX64" fmla="*/ 8722 w 10000"/>
                <a:gd name="connsiteY64" fmla="*/ 7759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5115 w 10000"/>
                <a:gd name="connsiteY37" fmla="*/ 276 h 10000"/>
                <a:gd name="connsiteX38" fmla="*/ 4959 w 10000"/>
                <a:gd name="connsiteY38" fmla="*/ 2171 h 10000"/>
                <a:gd name="connsiteX39" fmla="*/ 5087 w 10000"/>
                <a:gd name="connsiteY39" fmla="*/ 1958 h 10000"/>
                <a:gd name="connsiteX40" fmla="*/ 5233 w 10000"/>
                <a:gd name="connsiteY40" fmla="*/ 2399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600 w 10000"/>
                <a:gd name="connsiteY45" fmla="*/ 1255 h 10000"/>
                <a:gd name="connsiteX46" fmla="*/ 6687 w 10000"/>
                <a:gd name="connsiteY46" fmla="*/ 2464 h 10000"/>
                <a:gd name="connsiteX47" fmla="*/ 6840 w 10000"/>
                <a:gd name="connsiteY47" fmla="*/ 2467 h 10000"/>
                <a:gd name="connsiteX48" fmla="*/ 6909 w 10000"/>
                <a:gd name="connsiteY48" fmla="*/ 2923 h 10000"/>
                <a:gd name="connsiteX49" fmla="*/ 6989 w 10000"/>
                <a:gd name="connsiteY49" fmla="*/ 3652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29 w 10000"/>
                <a:gd name="connsiteY60" fmla="*/ 6140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63 w 10000"/>
                <a:gd name="connsiteY63" fmla="*/ 6790 h 10000"/>
                <a:gd name="connsiteX64" fmla="*/ 8722 w 10000"/>
                <a:gd name="connsiteY64" fmla="*/ 7759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889 w 10000"/>
                <a:gd name="connsiteY36" fmla="*/ 785 h 10000"/>
                <a:gd name="connsiteX37" fmla="*/ 4767 w 10000"/>
                <a:gd name="connsiteY37" fmla="*/ 2315 h 10000"/>
                <a:gd name="connsiteX38" fmla="*/ 4959 w 10000"/>
                <a:gd name="connsiteY38" fmla="*/ 2171 h 10000"/>
                <a:gd name="connsiteX39" fmla="*/ 5087 w 10000"/>
                <a:gd name="connsiteY39" fmla="*/ 1958 h 10000"/>
                <a:gd name="connsiteX40" fmla="*/ 5233 w 10000"/>
                <a:gd name="connsiteY40" fmla="*/ 2399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600 w 10000"/>
                <a:gd name="connsiteY45" fmla="*/ 1255 h 10000"/>
                <a:gd name="connsiteX46" fmla="*/ 6687 w 10000"/>
                <a:gd name="connsiteY46" fmla="*/ 2464 h 10000"/>
                <a:gd name="connsiteX47" fmla="*/ 6840 w 10000"/>
                <a:gd name="connsiteY47" fmla="*/ 2467 h 10000"/>
                <a:gd name="connsiteX48" fmla="*/ 6909 w 10000"/>
                <a:gd name="connsiteY48" fmla="*/ 2923 h 10000"/>
                <a:gd name="connsiteX49" fmla="*/ 6989 w 10000"/>
                <a:gd name="connsiteY49" fmla="*/ 3652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29 w 10000"/>
                <a:gd name="connsiteY60" fmla="*/ 6140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63 w 10000"/>
                <a:gd name="connsiteY63" fmla="*/ 6790 h 10000"/>
                <a:gd name="connsiteX64" fmla="*/ 8722 w 10000"/>
                <a:gd name="connsiteY64" fmla="*/ 7759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817 w 10000"/>
                <a:gd name="connsiteY35" fmla="*/ 273 h 10000"/>
                <a:gd name="connsiteX36" fmla="*/ 4511 w 10000"/>
                <a:gd name="connsiteY36" fmla="*/ 2632 h 10000"/>
                <a:gd name="connsiteX37" fmla="*/ 4767 w 10000"/>
                <a:gd name="connsiteY37" fmla="*/ 2315 h 10000"/>
                <a:gd name="connsiteX38" fmla="*/ 4959 w 10000"/>
                <a:gd name="connsiteY38" fmla="*/ 2171 h 10000"/>
                <a:gd name="connsiteX39" fmla="*/ 5087 w 10000"/>
                <a:gd name="connsiteY39" fmla="*/ 1958 h 10000"/>
                <a:gd name="connsiteX40" fmla="*/ 5233 w 10000"/>
                <a:gd name="connsiteY40" fmla="*/ 2399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600 w 10000"/>
                <a:gd name="connsiteY45" fmla="*/ 1255 h 10000"/>
                <a:gd name="connsiteX46" fmla="*/ 6687 w 10000"/>
                <a:gd name="connsiteY46" fmla="*/ 2464 h 10000"/>
                <a:gd name="connsiteX47" fmla="*/ 6840 w 10000"/>
                <a:gd name="connsiteY47" fmla="*/ 2467 h 10000"/>
                <a:gd name="connsiteX48" fmla="*/ 6909 w 10000"/>
                <a:gd name="connsiteY48" fmla="*/ 2923 h 10000"/>
                <a:gd name="connsiteX49" fmla="*/ 6989 w 10000"/>
                <a:gd name="connsiteY49" fmla="*/ 3652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29 w 10000"/>
                <a:gd name="connsiteY60" fmla="*/ 6140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63 w 10000"/>
                <a:gd name="connsiteY63" fmla="*/ 6790 h 10000"/>
                <a:gd name="connsiteX64" fmla="*/ 8722 w 10000"/>
                <a:gd name="connsiteY64" fmla="*/ 7759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20 h 10000"/>
                <a:gd name="connsiteX6" fmla="*/ 1095 w 10000"/>
                <a:gd name="connsiteY6" fmla="*/ 8976 h 10000"/>
                <a:gd name="connsiteX7" fmla="*/ 1278 w 10000"/>
                <a:gd name="connsiteY7" fmla="*/ 7952 h 10000"/>
                <a:gd name="connsiteX8" fmla="*/ 1350 w 10000"/>
                <a:gd name="connsiteY8" fmla="*/ 8208 h 10000"/>
                <a:gd name="connsiteX9" fmla="*/ 1496 w 10000"/>
                <a:gd name="connsiteY9" fmla="*/ 7440 h 10000"/>
                <a:gd name="connsiteX10" fmla="*/ 1569 w 10000"/>
                <a:gd name="connsiteY10" fmla="*/ 7696 h 10000"/>
                <a:gd name="connsiteX11" fmla="*/ 1715 w 10000"/>
                <a:gd name="connsiteY11" fmla="*/ 6672 h 10000"/>
                <a:gd name="connsiteX12" fmla="*/ 1897 w 10000"/>
                <a:gd name="connsiteY12" fmla="*/ 6672 h 10000"/>
                <a:gd name="connsiteX13" fmla="*/ 1970 w 10000"/>
                <a:gd name="connsiteY13" fmla="*/ 6160 h 10000"/>
                <a:gd name="connsiteX14" fmla="*/ 2079 w 10000"/>
                <a:gd name="connsiteY14" fmla="*/ 6160 h 10000"/>
                <a:gd name="connsiteX15" fmla="*/ 2225 w 10000"/>
                <a:gd name="connsiteY15" fmla="*/ 5392 h 10000"/>
                <a:gd name="connsiteX16" fmla="*/ 2334 w 10000"/>
                <a:gd name="connsiteY16" fmla="*/ 4881 h 10000"/>
                <a:gd name="connsiteX17" fmla="*/ 2446 w 10000"/>
                <a:gd name="connsiteY17" fmla="*/ 5137 h 10000"/>
                <a:gd name="connsiteX18" fmla="*/ 2592 w 10000"/>
                <a:gd name="connsiteY18" fmla="*/ 4369 h 10000"/>
                <a:gd name="connsiteX19" fmla="*/ 2920 w 10000"/>
                <a:gd name="connsiteY19" fmla="*/ 3857 h 10000"/>
                <a:gd name="connsiteX20" fmla="*/ 3102 w 10000"/>
                <a:gd name="connsiteY20" fmla="*/ 4369 h 10000"/>
                <a:gd name="connsiteX21" fmla="*/ 3320 w 10000"/>
                <a:gd name="connsiteY21" fmla="*/ 3345 h 10000"/>
                <a:gd name="connsiteX22" fmla="*/ 3430 w 10000"/>
                <a:gd name="connsiteY22" fmla="*/ 3601 h 10000"/>
                <a:gd name="connsiteX23" fmla="*/ 3503 w 10000"/>
                <a:gd name="connsiteY23" fmla="*/ 2833 h 10000"/>
                <a:gd name="connsiteX24" fmla="*/ 3575 w 10000"/>
                <a:gd name="connsiteY24" fmla="*/ 2321 h 10000"/>
                <a:gd name="connsiteX25" fmla="*/ 3648 w 10000"/>
                <a:gd name="connsiteY25" fmla="*/ 3089 h 10000"/>
                <a:gd name="connsiteX26" fmla="*/ 3721 w 10000"/>
                <a:gd name="connsiteY26" fmla="*/ 3089 h 10000"/>
                <a:gd name="connsiteX27" fmla="*/ 3796 w 10000"/>
                <a:gd name="connsiteY27" fmla="*/ 2577 h 10000"/>
                <a:gd name="connsiteX28" fmla="*/ 3942 w 10000"/>
                <a:gd name="connsiteY28" fmla="*/ 2065 h 10000"/>
                <a:gd name="connsiteX29" fmla="*/ 4088 w 10000"/>
                <a:gd name="connsiteY29" fmla="*/ 1809 h 10000"/>
                <a:gd name="connsiteX30" fmla="*/ 4197 w 10000"/>
                <a:gd name="connsiteY30" fmla="*/ 2321 h 10000"/>
                <a:gd name="connsiteX31" fmla="*/ 4379 w 10000"/>
                <a:gd name="connsiteY31" fmla="*/ 1809 h 10000"/>
                <a:gd name="connsiteX32" fmla="*/ 4452 w 10000"/>
                <a:gd name="connsiteY32" fmla="*/ 1041 h 10000"/>
                <a:gd name="connsiteX33" fmla="*/ 4525 w 10000"/>
                <a:gd name="connsiteY33" fmla="*/ 1041 h 10000"/>
                <a:gd name="connsiteX34" fmla="*/ 4671 w 10000"/>
                <a:gd name="connsiteY34" fmla="*/ 0 h 10000"/>
                <a:gd name="connsiteX35" fmla="*/ 4400 w 10000"/>
                <a:gd name="connsiteY35" fmla="*/ 3057 h 10000"/>
                <a:gd name="connsiteX36" fmla="*/ 4511 w 10000"/>
                <a:gd name="connsiteY36" fmla="*/ 2632 h 10000"/>
                <a:gd name="connsiteX37" fmla="*/ 4767 w 10000"/>
                <a:gd name="connsiteY37" fmla="*/ 2315 h 10000"/>
                <a:gd name="connsiteX38" fmla="*/ 4959 w 10000"/>
                <a:gd name="connsiteY38" fmla="*/ 2171 h 10000"/>
                <a:gd name="connsiteX39" fmla="*/ 5087 w 10000"/>
                <a:gd name="connsiteY39" fmla="*/ 1958 h 10000"/>
                <a:gd name="connsiteX40" fmla="*/ 5233 w 10000"/>
                <a:gd name="connsiteY40" fmla="*/ 2399 h 10000"/>
                <a:gd name="connsiteX41" fmla="*/ 5438 w 10000"/>
                <a:gd name="connsiteY41" fmla="*/ 1809 h 10000"/>
                <a:gd name="connsiteX42" fmla="*/ 5627 w 10000"/>
                <a:gd name="connsiteY42" fmla="*/ 2325 h 10000"/>
                <a:gd name="connsiteX43" fmla="*/ 5806 w 10000"/>
                <a:gd name="connsiteY43" fmla="*/ 1219 h 10000"/>
                <a:gd name="connsiteX44" fmla="*/ 6330 w 10000"/>
                <a:gd name="connsiteY44" fmla="*/ 6 h 10000"/>
                <a:gd name="connsiteX45" fmla="*/ 6600 w 10000"/>
                <a:gd name="connsiteY45" fmla="*/ 1255 h 10000"/>
                <a:gd name="connsiteX46" fmla="*/ 6687 w 10000"/>
                <a:gd name="connsiteY46" fmla="*/ 2464 h 10000"/>
                <a:gd name="connsiteX47" fmla="*/ 6840 w 10000"/>
                <a:gd name="connsiteY47" fmla="*/ 2467 h 10000"/>
                <a:gd name="connsiteX48" fmla="*/ 6909 w 10000"/>
                <a:gd name="connsiteY48" fmla="*/ 2923 h 10000"/>
                <a:gd name="connsiteX49" fmla="*/ 6989 w 10000"/>
                <a:gd name="connsiteY49" fmla="*/ 3652 h 10000"/>
                <a:gd name="connsiteX50" fmla="*/ 7114 w 10000"/>
                <a:gd name="connsiteY50" fmla="*/ 3582 h 10000"/>
                <a:gd name="connsiteX51" fmla="*/ 7101 w 10000"/>
                <a:gd name="connsiteY51" fmla="*/ 4274 h 10000"/>
                <a:gd name="connsiteX52" fmla="*/ 7263 w 10000"/>
                <a:gd name="connsiteY52" fmla="*/ 3983 h 10000"/>
                <a:gd name="connsiteX53" fmla="*/ 7570 w 10000"/>
                <a:gd name="connsiteY53" fmla="*/ 3928 h 10000"/>
                <a:gd name="connsiteX54" fmla="*/ 7362 w 10000"/>
                <a:gd name="connsiteY54" fmla="*/ 4204 h 10000"/>
                <a:gd name="connsiteX55" fmla="*/ 7554 w 10000"/>
                <a:gd name="connsiteY55" fmla="*/ 4881 h 10000"/>
                <a:gd name="connsiteX56" fmla="*/ 7590 w 10000"/>
                <a:gd name="connsiteY56" fmla="*/ 4369 h 10000"/>
                <a:gd name="connsiteX57" fmla="*/ 7736 w 10000"/>
                <a:gd name="connsiteY57" fmla="*/ 4369 h 10000"/>
                <a:gd name="connsiteX58" fmla="*/ 7882 w 10000"/>
                <a:gd name="connsiteY58" fmla="*/ 5392 h 10000"/>
                <a:gd name="connsiteX59" fmla="*/ 8030 w 10000"/>
                <a:gd name="connsiteY59" fmla="*/ 5392 h 10000"/>
                <a:gd name="connsiteX60" fmla="*/ 8129 w 10000"/>
                <a:gd name="connsiteY60" fmla="*/ 6140 h 10000"/>
                <a:gd name="connsiteX61" fmla="*/ 8285 w 10000"/>
                <a:gd name="connsiteY61" fmla="*/ 5648 h 10000"/>
                <a:gd name="connsiteX62" fmla="*/ 8431 w 10000"/>
                <a:gd name="connsiteY62" fmla="*/ 6416 h 10000"/>
                <a:gd name="connsiteX63" fmla="*/ 8663 w 10000"/>
                <a:gd name="connsiteY63" fmla="*/ 6790 h 10000"/>
                <a:gd name="connsiteX64" fmla="*/ 8722 w 10000"/>
                <a:gd name="connsiteY64" fmla="*/ 7759 h 10000"/>
                <a:gd name="connsiteX65" fmla="*/ 8905 w 10000"/>
                <a:gd name="connsiteY65" fmla="*/ 7184 h 10000"/>
                <a:gd name="connsiteX66" fmla="*/ 9087 w 10000"/>
                <a:gd name="connsiteY66" fmla="*/ 7696 h 10000"/>
                <a:gd name="connsiteX67" fmla="*/ 9160 w 10000"/>
                <a:gd name="connsiteY67" fmla="*/ 8464 h 10000"/>
                <a:gd name="connsiteX68" fmla="*/ 9305 w 10000"/>
                <a:gd name="connsiteY68" fmla="*/ 9232 h 10000"/>
                <a:gd name="connsiteX69" fmla="*/ 9490 w 10000"/>
                <a:gd name="connsiteY69" fmla="*/ 8720 h 10000"/>
                <a:gd name="connsiteX70" fmla="*/ 9563 w 10000"/>
                <a:gd name="connsiteY70" fmla="*/ 9232 h 10000"/>
                <a:gd name="connsiteX71" fmla="*/ 9709 w 10000"/>
                <a:gd name="connsiteY71" fmla="*/ 8976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9994 h 9994"/>
                <a:gd name="connsiteX1" fmla="*/ 182 w 10000"/>
                <a:gd name="connsiteY1" fmla="*/ 9482 h 9994"/>
                <a:gd name="connsiteX2" fmla="*/ 291 w 10000"/>
                <a:gd name="connsiteY2" fmla="*/ 9738 h 9994"/>
                <a:gd name="connsiteX3" fmla="*/ 474 w 10000"/>
                <a:gd name="connsiteY3" fmla="*/ 9482 h 9994"/>
                <a:gd name="connsiteX4" fmla="*/ 729 w 10000"/>
                <a:gd name="connsiteY4" fmla="*/ 9226 h 9994"/>
                <a:gd name="connsiteX5" fmla="*/ 947 w 10000"/>
                <a:gd name="connsiteY5" fmla="*/ 8714 h 9994"/>
                <a:gd name="connsiteX6" fmla="*/ 1095 w 10000"/>
                <a:gd name="connsiteY6" fmla="*/ 8970 h 9994"/>
                <a:gd name="connsiteX7" fmla="*/ 1278 w 10000"/>
                <a:gd name="connsiteY7" fmla="*/ 7946 h 9994"/>
                <a:gd name="connsiteX8" fmla="*/ 1350 w 10000"/>
                <a:gd name="connsiteY8" fmla="*/ 8202 h 9994"/>
                <a:gd name="connsiteX9" fmla="*/ 1496 w 10000"/>
                <a:gd name="connsiteY9" fmla="*/ 7434 h 9994"/>
                <a:gd name="connsiteX10" fmla="*/ 1569 w 10000"/>
                <a:gd name="connsiteY10" fmla="*/ 7690 h 9994"/>
                <a:gd name="connsiteX11" fmla="*/ 1715 w 10000"/>
                <a:gd name="connsiteY11" fmla="*/ 6666 h 9994"/>
                <a:gd name="connsiteX12" fmla="*/ 1897 w 10000"/>
                <a:gd name="connsiteY12" fmla="*/ 6666 h 9994"/>
                <a:gd name="connsiteX13" fmla="*/ 1970 w 10000"/>
                <a:gd name="connsiteY13" fmla="*/ 6154 h 9994"/>
                <a:gd name="connsiteX14" fmla="*/ 2079 w 10000"/>
                <a:gd name="connsiteY14" fmla="*/ 6154 h 9994"/>
                <a:gd name="connsiteX15" fmla="*/ 2225 w 10000"/>
                <a:gd name="connsiteY15" fmla="*/ 5386 h 9994"/>
                <a:gd name="connsiteX16" fmla="*/ 2334 w 10000"/>
                <a:gd name="connsiteY16" fmla="*/ 4875 h 9994"/>
                <a:gd name="connsiteX17" fmla="*/ 2446 w 10000"/>
                <a:gd name="connsiteY17" fmla="*/ 5131 h 9994"/>
                <a:gd name="connsiteX18" fmla="*/ 2592 w 10000"/>
                <a:gd name="connsiteY18" fmla="*/ 4363 h 9994"/>
                <a:gd name="connsiteX19" fmla="*/ 2920 w 10000"/>
                <a:gd name="connsiteY19" fmla="*/ 3851 h 9994"/>
                <a:gd name="connsiteX20" fmla="*/ 3102 w 10000"/>
                <a:gd name="connsiteY20" fmla="*/ 4363 h 9994"/>
                <a:gd name="connsiteX21" fmla="*/ 3320 w 10000"/>
                <a:gd name="connsiteY21" fmla="*/ 3339 h 9994"/>
                <a:gd name="connsiteX22" fmla="*/ 3430 w 10000"/>
                <a:gd name="connsiteY22" fmla="*/ 3595 h 9994"/>
                <a:gd name="connsiteX23" fmla="*/ 3503 w 10000"/>
                <a:gd name="connsiteY23" fmla="*/ 2827 h 9994"/>
                <a:gd name="connsiteX24" fmla="*/ 3575 w 10000"/>
                <a:gd name="connsiteY24" fmla="*/ 2315 h 9994"/>
                <a:gd name="connsiteX25" fmla="*/ 3648 w 10000"/>
                <a:gd name="connsiteY25" fmla="*/ 3083 h 9994"/>
                <a:gd name="connsiteX26" fmla="*/ 3721 w 10000"/>
                <a:gd name="connsiteY26" fmla="*/ 3083 h 9994"/>
                <a:gd name="connsiteX27" fmla="*/ 3796 w 10000"/>
                <a:gd name="connsiteY27" fmla="*/ 2571 h 9994"/>
                <a:gd name="connsiteX28" fmla="*/ 3942 w 10000"/>
                <a:gd name="connsiteY28" fmla="*/ 2059 h 9994"/>
                <a:gd name="connsiteX29" fmla="*/ 4088 w 10000"/>
                <a:gd name="connsiteY29" fmla="*/ 1803 h 9994"/>
                <a:gd name="connsiteX30" fmla="*/ 4197 w 10000"/>
                <a:gd name="connsiteY30" fmla="*/ 2315 h 9994"/>
                <a:gd name="connsiteX31" fmla="*/ 4379 w 10000"/>
                <a:gd name="connsiteY31" fmla="*/ 1803 h 9994"/>
                <a:gd name="connsiteX32" fmla="*/ 4452 w 10000"/>
                <a:gd name="connsiteY32" fmla="*/ 1035 h 9994"/>
                <a:gd name="connsiteX33" fmla="*/ 4525 w 10000"/>
                <a:gd name="connsiteY33" fmla="*/ 1035 h 9994"/>
                <a:gd name="connsiteX34" fmla="*/ 4244 w 10000"/>
                <a:gd name="connsiteY34" fmla="*/ 3191 h 9994"/>
                <a:gd name="connsiteX35" fmla="*/ 4400 w 10000"/>
                <a:gd name="connsiteY35" fmla="*/ 3051 h 9994"/>
                <a:gd name="connsiteX36" fmla="*/ 4511 w 10000"/>
                <a:gd name="connsiteY36" fmla="*/ 2626 h 9994"/>
                <a:gd name="connsiteX37" fmla="*/ 4767 w 10000"/>
                <a:gd name="connsiteY37" fmla="*/ 2309 h 9994"/>
                <a:gd name="connsiteX38" fmla="*/ 4959 w 10000"/>
                <a:gd name="connsiteY38" fmla="*/ 2165 h 9994"/>
                <a:gd name="connsiteX39" fmla="*/ 5087 w 10000"/>
                <a:gd name="connsiteY39" fmla="*/ 1952 h 9994"/>
                <a:gd name="connsiteX40" fmla="*/ 5233 w 10000"/>
                <a:gd name="connsiteY40" fmla="*/ 2393 h 9994"/>
                <a:gd name="connsiteX41" fmla="*/ 5438 w 10000"/>
                <a:gd name="connsiteY41" fmla="*/ 1803 h 9994"/>
                <a:gd name="connsiteX42" fmla="*/ 5627 w 10000"/>
                <a:gd name="connsiteY42" fmla="*/ 2319 h 9994"/>
                <a:gd name="connsiteX43" fmla="*/ 5806 w 10000"/>
                <a:gd name="connsiteY43" fmla="*/ 1213 h 9994"/>
                <a:gd name="connsiteX44" fmla="*/ 6330 w 10000"/>
                <a:gd name="connsiteY44" fmla="*/ 0 h 9994"/>
                <a:gd name="connsiteX45" fmla="*/ 6600 w 10000"/>
                <a:gd name="connsiteY45" fmla="*/ 1249 h 9994"/>
                <a:gd name="connsiteX46" fmla="*/ 6687 w 10000"/>
                <a:gd name="connsiteY46" fmla="*/ 2458 h 9994"/>
                <a:gd name="connsiteX47" fmla="*/ 6840 w 10000"/>
                <a:gd name="connsiteY47" fmla="*/ 2461 h 9994"/>
                <a:gd name="connsiteX48" fmla="*/ 6909 w 10000"/>
                <a:gd name="connsiteY48" fmla="*/ 2917 h 9994"/>
                <a:gd name="connsiteX49" fmla="*/ 6989 w 10000"/>
                <a:gd name="connsiteY49" fmla="*/ 3646 h 9994"/>
                <a:gd name="connsiteX50" fmla="*/ 7114 w 10000"/>
                <a:gd name="connsiteY50" fmla="*/ 3576 h 9994"/>
                <a:gd name="connsiteX51" fmla="*/ 7101 w 10000"/>
                <a:gd name="connsiteY51" fmla="*/ 4268 h 9994"/>
                <a:gd name="connsiteX52" fmla="*/ 7263 w 10000"/>
                <a:gd name="connsiteY52" fmla="*/ 3977 h 9994"/>
                <a:gd name="connsiteX53" fmla="*/ 7570 w 10000"/>
                <a:gd name="connsiteY53" fmla="*/ 3922 h 9994"/>
                <a:gd name="connsiteX54" fmla="*/ 7362 w 10000"/>
                <a:gd name="connsiteY54" fmla="*/ 4198 h 9994"/>
                <a:gd name="connsiteX55" fmla="*/ 7554 w 10000"/>
                <a:gd name="connsiteY55" fmla="*/ 4875 h 9994"/>
                <a:gd name="connsiteX56" fmla="*/ 7590 w 10000"/>
                <a:gd name="connsiteY56" fmla="*/ 4363 h 9994"/>
                <a:gd name="connsiteX57" fmla="*/ 7736 w 10000"/>
                <a:gd name="connsiteY57" fmla="*/ 4363 h 9994"/>
                <a:gd name="connsiteX58" fmla="*/ 7882 w 10000"/>
                <a:gd name="connsiteY58" fmla="*/ 5386 h 9994"/>
                <a:gd name="connsiteX59" fmla="*/ 8030 w 10000"/>
                <a:gd name="connsiteY59" fmla="*/ 5386 h 9994"/>
                <a:gd name="connsiteX60" fmla="*/ 8129 w 10000"/>
                <a:gd name="connsiteY60" fmla="*/ 6134 h 9994"/>
                <a:gd name="connsiteX61" fmla="*/ 8285 w 10000"/>
                <a:gd name="connsiteY61" fmla="*/ 5642 h 9994"/>
                <a:gd name="connsiteX62" fmla="*/ 8431 w 10000"/>
                <a:gd name="connsiteY62" fmla="*/ 6410 h 9994"/>
                <a:gd name="connsiteX63" fmla="*/ 8663 w 10000"/>
                <a:gd name="connsiteY63" fmla="*/ 6784 h 9994"/>
                <a:gd name="connsiteX64" fmla="*/ 8722 w 10000"/>
                <a:gd name="connsiteY64" fmla="*/ 7753 h 9994"/>
                <a:gd name="connsiteX65" fmla="*/ 8905 w 10000"/>
                <a:gd name="connsiteY65" fmla="*/ 7178 h 9994"/>
                <a:gd name="connsiteX66" fmla="*/ 9087 w 10000"/>
                <a:gd name="connsiteY66" fmla="*/ 7690 h 9994"/>
                <a:gd name="connsiteX67" fmla="*/ 9160 w 10000"/>
                <a:gd name="connsiteY67" fmla="*/ 8458 h 9994"/>
                <a:gd name="connsiteX68" fmla="*/ 9305 w 10000"/>
                <a:gd name="connsiteY68" fmla="*/ 9226 h 9994"/>
                <a:gd name="connsiteX69" fmla="*/ 9490 w 10000"/>
                <a:gd name="connsiteY69" fmla="*/ 8714 h 9994"/>
                <a:gd name="connsiteX70" fmla="*/ 9563 w 10000"/>
                <a:gd name="connsiteY70" fmla="*/ 9226 h 9994"/>
                <a:gd name="connsiteX71" fmla="*/ 9709 w 10000"/>
                <a:gd name="connsiteY71" fmla="*/ 8970 h 9994"/>
                <a:gd name="connsiteX72" fmla="*/ 9927 w 10000"/>
                <a:gd name="connsiteY72" fmla="*/ 9738 h 9994"/>
                <a:gd name="connsiteX73" fmla="*/ 10000 w 10000"/>
                <a:gd name="connsiteY73" fmla="*/ 9994 h 9994"/>
                <a:gd name="connsiteX74" fmla="*/ 0 w 10000"/>
                <a:gd name="connsiteY74" fmla="*/ 9994 h 9994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92 w 10000"/>
                <a:gd name="connsiteY18" fmla="*/ 4366 h 10000"/>
                <a:gd name="connsiteX19" fmla="*/ 2920 w 10000"/>
                <a:gd name="connsiteY19" fmla="*/ 3853 h 10000"/>
                <a:gd name="connsiteX20" fmla="*/ 3102 w 10000"/>
                <a:gd name="connsiteY20" fmla="*/ 4366 h 10000"/>
                <a:gd name="connsiteX21" fmla="*/ 3320 w 10000"/>
                <a:gd name="connsiteY21" fmla="*/ 3341 h 10000"/>
                <a:gd name="connsiteX22" fmla="*/ 3430 w 10000"/>
                <a:gd name="connsiteY22" fmla="*/ 3597 h 10000"/>
                <a:gd name="connsiteX23" fmla="*/ 3503 w 10000"/>
                <a:gd name="connsiteY23" fmla="*/ 2829 h 10000"/>
                <a:gd name="connsiteX24" fmla="*/ 3575 w 10000"/>
                <a:gd name="connsiteY24" fmla="*/ 2316 h 10000"/>
                <a:gd name="connsiteX25" fmla="*/ 3648 w 10000"/>
                <a:gd name="connsiteY25" fmla="*/ 3085 h 10000"/>
                <a:gd name="connsiteX26" fmla="*/ 3721 w 10000"/>
                <a:gd name="connsiteY26" fmla="*/ 3085 h 10000"/>
                <a:gd name="connsiteX27" fmla="*/ 3796 w 10000"/>
                <a:gd name="connsiteY27" fmla="*/ 2573 h 10000"/>
                <a:gd name="connsiteX28" fmla="*/ 3942 w 10000"/>
                <a:gd name="connsiteY28" fmla="*/ 2060 h 10000"/>
                <a:gd name="connsiteX29" fmla="*/ 4088 w 10000"/>
                <a:gd name="connsiteY29" fmla="*/ 1804 h 10000"/>
                <a:gd name="connsiteX30" fmla="*/ 4197 w 10000"/>
                <a:gd name="connsiteY30" fmla="*/ 2316 h 10000"/>
                <a:gd name="connsiteX31" fmla="*/ 4379 w 10000"/>
                <a:gd name="connsiteY31" fmla="*/ 1804 h 10000"/>
                <a:gd name="connsiteX32" fmla="*/ 4452 w 10000"/>
                <a:gd name="connsiteY32" fmla="*/ 1036 h 10000"/>
                <a:gd name="connsiteX33" fmla="*/ 4167 w 10000"/>
                <a:gd name="connsiteY33" fmla="*/ 3463 h 10000"/>
                <a:gd name="connsiteX34" fmla="*/ 4244 w 10000"/>
                <a:gd name="connsiteY34" fmla="*/ 3193 h 10000"/>
                <a:gd name="connsiteX35" fmla="*/ 4400 w 10000"/>
                <a:gd name="connsiteY35" fmla="*/ 3053 h 10000"/>
                <a:gd name="connsiteX36" fmla="*/ 4511 w 10000"/>
                <a:gd name="connsiteY36" fmla="*/ 2628 h 10000"/>
                <a:gd name="connsiteX37" fmla="*/ 4767 w 10000"/>
                <a:gd name="connsiteY37" fmla="*/ 2310 h 10000"/>
                <a:gd name="connsiteX38" fmla="*/ 4959 w 10000"/>
                <a:gd name="connsiteY38" fmla="*/ 2166 h 10000"/>
                <a:gd name="connsiteX39" fmla="*/ 5087 w 10000"/>
                <a:gd name="connsiteY39" fmla="*/ 1953 h 10000"/>
                <a:gd name="connsiteX40" fmla="*/ 5233 w 10000"/>
                <a:gd name="connsiteY40" fmla="*/ 2394 h 10000"/>
                <a:gd name="connsiteX41" fmla="*/ 5438 w 10000"/>
                <a:gd name="connsiteY41" fmla="*/ 1804 h 10000"/>
                <a:gd name="connsiteX42" fmla="*/ 5627 w 10000"/>
                <a:gd name="connsiteY42" fmla="*/ 2320 h 10000"/>
                <a:gd name="connsiteX43" fmla="*/ 5806 w 10000"/>
                <a:gd name="connsiteY43" fmla="*/ 1214 h 10000"/>
                <a:gd name="connsiteX44" fmla="*/ 6330 w 10000"/>
                <a:gd name="connsiteY44" fmla="*/ 0 h 10000"/>
                <a:gd name="connsiteX45" fmla="*/ 6600 w 10000"/>
                <a:gd name="connsiteY45" fmla="*/ 1250 h 10000"/>
                <a:gd name="connsiteX46" fmla="*/ 6687 w 10000"/>
                <a:gd name="connsiteY46" fmla="*/ 2459 h 10000"/>
                <a:gd name="connsiteX47" fmla="*/ 6840 w 10000"/>
                <a:gd name="connsiteY47" fmla="*/ 2462 h 10000"/>
                <a:gd name="connsiteX48" fmla="*/ 6909 w 10000"/>
                <a:gd name="connsiteY48" fmla="*/ 2919 h 10000"/>
                <a:gd name="connsiteX49" fmla="*/ 6989 w 10000"/>
                <a:gd name="connsiteY49" fmla="*/ 3648 h 10000"/>
                <a:gd name="connsiteX50" fmla="*/ 7114 w 10000"/>
                <a:gd name="connsiteY50" fmla="*/ 3578 h 10000"/>
                <a:gd name="connsiteX51" fmla="*/ 7101 w 10000"/>
                <a:gd name="connsiteY51" fmla="*/ 4271 h 10000"/>
                <a:gd name="connsiteX52" fmla="*/ 7263 w 10000"/>
                <a:gd name="connsiteY52" fmla="*/ 3979 h 10000"/>
                <a:gd name="connsiteX53" fmla="*/ 7570 w 10000"/>
                <a:gd name="connsiteY53" fmla="*/ 3924 h 10000"/>
                <a:gd name="connsiteX54" fmla="*/ 7362 w 10000"/>
                <a:gd name="connsiteY54" fmla="*/ 4201 h 10000"/>
                <a:gd name="connsiteX55" fmla="*/ 7554 w 10000"/>
                <a:gd name="connsiteY55" fmla="*/ 4878 h 10000"/>
                <a:gd name="connsiteX56" fmla="*/ 7590 w 10000"/>
                <a:gd name="connsiteY56" fmla="*/ 4366 h 10000"/>
                <a:gd name="connsiteX57" fmla="*/ 7736 w 10000"/>
                <a:gd name="connsiteY57" fmla="*/ 4366 h 10000"/>
                <a:gd name="connsiteX58" fmla="*/ 7882 w 10000"/>
                <a:gd name="connsiteY58" fmla="*/ 5389 h 10000"/>
                <a:gd name="connsiteX59" fmla="*/ 8030 w 10000"/>
                <a:gd name="connsiteY59" fmla="*/ 5389 h 10000"/>
                <a:gd name="connsiteX60" fmla="*/ 8129 w 10000"/>
                <a:gd name="connsiteY60" fmla="*/ 6138 h 10000"/>
                <a:gd name="connsiteX61" fmla="*/ 8285 w 10000"/>
                <a:gd name="connsiteY61" fmla="*/ 5645 h 10000"/>
                <a:gd name="connsiteX62" fmla="*/ 8431 w 10000"/>
                <a:gd name="connsiteY62" fmla="*/ 6414 h 10000"/>
                <a:gd name="connsiteX63" fmla="*/ 8663 w 10000"/>
                <a:gd name="connsiteY63" fmla="*/ 6788 h 10000"/>
                <a:gd name="connsiteX64" fmla="*/ 8722 w 10000"/>
                <a:gd name="connsiteY64" fmla="*/ 7758 h 10000"/>
                <a:gd name="connsiteX65" fmla="*/ 8905 w 10000"/>
                <a:gd name="connsiteY65" fmla="*/ 7182 h 10000"/>
                <a:gd name="connsiteX66" fmla="*/ 9087 w 10000"/>
                <a:gd name="connsiteY66" fmla="*/ 7695 h 10000"/>
                <a:gd name="connsiteX67" fmla="*/ 9160 w 10000"/>
                <a:gd name="connsiteY67" fmla="*/ 8463 h 10000"/>
                <a:gd name="connsiteX68" fmla="*/ 9305 w 10000"/>
                <a:gd name="connsiteY68" fmla="*/ 9232 h 10000"/>
                <a:gd name="connsiteX69" fmla="*/ 9490 w 10000"/>
                <a:gd name="connsiteY69" fmla="*/ 8719 h 10000"/>
                <a:gd name="connsiteX70" fmla="*/ 9563 w 10000"/>
                <a:gd name="connsiteY70" fmla="*/ 9232 h 10000"/>
                <a:gd name="connsiteX71" fmla="*/ 9709 w 10000"/>
                <a:gd name="connsiteY71" fmla="*/ 8975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92 w 10000"/>
                <a:gd name="connsiteY18" fmla="*/ 4366 h 10000"/>
                <a:gd name="connsiteX19" fmla="*/ 2920 w 10000"/>
                <a:gd name="connsiteY19" fmla="*/ 3853 h 10000"/>
                <a:gd name="connsiteX20" fmla="*/ 3102 w 10000"/>
                <a:gd name="connsiteY20" fmla="*/ 4366 h 10000"/>
                <a:gd name="connsiteX21" fmla="*/ 3320 w 10000"/>
                <a:gd name="connsiteY21" fmla="*/ 3341 h 10000"/>
                <a:gd name="connsiteX22" fmla="*/ 3430 w 10000"/>
                <a:gd name="connsiteY22" fmla="*/ 3597 h 10000"/>
                <a:gd name="connsiteX23" fmla="*/ 3503 w 10000"/>
                <a:gd name="connsiteY23" fmla="*/ 2829 h 10000"/>
                <a:gd name="connsiteX24" fmla="*/ 3575 w 10000"/>
                <a:gd name="connsiteY24" fmla="*/ 2316 h 10000"/>
                <a:gd name="connsiteX25" fmla="*/ 3648 w 10000"/>
                <a:gd name="connsiteY25" fmla="*/ 3085 h 10000"/>
                <a:gd name="connsiteX26" fmla="*/ 3721 w 10000"/>
                <a:gd name="connsiteY26" fmla="*/ 3085 h 10000"/>
                <a:gd name="connsiteX27" fmla="*/ 3796 w 10000"/>
                <a:gd name="connsiteY27" fmla="*/ 2573 h 10000"/>
                <a:gd name="connsiteX28" fmla="*/ 3942 w 10000"/>
                <a:gd name="connsiteY28" fmla="*/ 2060 h 10000"/>
                <a:gd name="connsiteX29" fmla="*/ 4088 w 10000"/>
                <a:gd name="connsiteY29" fmla="*/ 1804 h 10000"/>
                <a:gd name="connsiteX30" fmla="*/ 4197 w 10000"/>
                <a:gd name="connsiteY30" fmla="*/ 2316 h 10000"/>
                <a:gd name="connsiteX31" fmla="*/ 4379 w 10000"/>
                <a:gd name="connsiteY31" fmla="*/ 1804 h 10000"/>
                <a:gd name="connsiteX32" fmla="*/ 4104 w 10000"/>
                <a:gd name="connsiteY32" fmla="*/ 3380 h 10000"/>
                <a:gd name="connsiteX33" fmla="*/ 4167 w 10000"/>
                <a:gd name="connsiteY33" fmla="*/ 3463 h 10000"/>
                <a:gd name="connsiteX34" fmla="*/ 4244 w 10000"/>
                <a:gd name="connsiteY34" fmla="*/ 3193 h 10000"/>
                <a:gd name="connsiteX35" fmla="*/ 4400 w 10000"/>
                <a:gd name="connsiteY35" fmla="*/ 3053 h 10000"/>
                <a:gd name="connsiteX36" fmla="*/ 4511 w 10000"/>
                <a:gd name="connsiteY36" fmla="*/ 2628 h 10000"/>
                <a:gd name="connsiteX37" fmla="*/ 4767 w 10000"/>
                <a:gd name="connsiteY37" fmla="*/ 2310 h 10000"/>
                <a:gd name="connsiteX38" fmla="*/ 4959 w 10000"/>
                <a:gd name="connsiteY38" fmla="*/ 2166 h 10000"/>
                <a:gd name="connsiteX39" fmla="*/ 5087 w 10000"/>
                <a:gd name="connsiteY39" fmla="*/ 1953 h 10000"/>
                <a:gd name="connsiteX40" fmla="*/ 5233 w 10000"/>
                <a:gd name="connsiteY40" fmla="*/ 2394 h 10000"/>
                <a:gd name="connsiteX41" fmla="*/ 5438 w 10000"/>
                <a:gd name="connsiteY41" fmla="*/ 1804 h 10000"/>
                <a:gd name="connsiteX42" fmla="*/ 5627 w 10000"/>
                <a:gd name="connsiteY42" fmla="*/ 2320 h 10000"/>
                <a:gd name="connsiteX43" fmla="*/ 5806 w 10000"/>
                <a:gd name="connsiteY43" fmla="*/ 1214 h 10000"/>
                <a:gd name="connsiteX44" fmla="*/ 6330 w 10000"/>
                <a:gd name="connsiteY44" fmla="*/ 0 h 10000"/>
                <a:gd name="connsiteX45" fmla="*/ 6600 w 10000"/>
                <a:gd name="connsiteY45" fmla="*/ 1250 h 10000"/>
                <a:gd name="connsiteX46" fmla="*/ 6687 w 10000"/>
                <a:gd name="connsiteY46" fmla="*/ 2459 h 10000"/>
                <a:gd name="connsiteX47" fmla="*/ 6840 w 10000"/>
                <a:gd name="connsiteY47" fmla="*/ 2462 h 10000"/>
                <a:gd name="connsiteX48" fmla="*/ 6909 w 10000"/>
                <a:gd name="connsiteY48" fmla="*/ 2919 h 10000"/>
                <a:gd name="connsiteX49" fmla="*/ 6989 w 10000"/>
                <a:gd name="connsiteY49" fmla="*/ 3648 h 10000"/>
                <a:gd name="connsiteX50" fmla="*/ 7114 w 10000"/>
                <a:gd name="connsiteY50" fmla="*/ 3578 h 10000"/>
                <a:gd name="connsiteX51" fmla="*/ 7101 w 10000"/>
                <a:gd name="connsiteY51" fmla="*/ 4271 h 10000"/>
                <a:gd name="connsiteX52" fmla="*/ 7263 w 10000"/>
                <a:gd name="connsiteY52" fmla="*/ 3979 h 10000"/>
                <a:gd name="connsiteX53" fmla="*/ 7570 w 10000"/>
                <a:gd name="connsiteY53" fmla="*/ 3924 h 10000"/>
                <a:gd name="connsiteX54" fmla="*/ 7362 w 10000"/>
                <a:gd name="connsiteY54" fmla="*/ 4201 h 10000"/>
                <a:gd name="connsiteX55" fmla="*/ 7554 w 10000"/>
                <a:gd name="connsiteY55" fmla="*/ 4878 h 10000"/>
                <a:gd name="connsiteX56" fmla="*/ 7590 w 10000"/>
                <a:gd name="connsiteY56" fmla="*/ 4366 h 10000"/>
                <a:gd name="connsiteX57" fmla="*/ 7736 w 10000"/>
                <a:gd name="connsiteY57" fmla="*/ 4366 h 10000"/>
                <a:gd name="connsiteX58" fmla="*/ 7882 w 10000"/>
                <a:gd name="connsiteY58" fmla="*/ 5389 h 10000"/>
                <a:gd name="connsiteX59" fmla="*/ 8030 w 10000"/>
                <a:gd name="connsiteY59" fmla="*/ 5389 h 10000"/>
                <a:gd name="connsiteX60" fmla="*/ 8129 w 10000"/>
                <a:gd name="connsiteY60" fmla="*/ 6138 h 10000"/>
                <a:gd name="connsiteX61" fmla="*/ 8285 w 10000"/>
                <a:gd name="connsiteY61" fmla="*/ 5645 h 10000"/>
                <a:gd name="connsiteX62" fmla="*/ 8431 w 10000"/>
                <a:gd name="connsiteY62" fmla="*/ 6414 h 10000"/>
                <a:gd name="connsiteX63" fmla="*/ 8663 w 10000"/>
                <a:gd name="connsiteY63" fmla="*/ 6788 h 10000"/>
                <a:gd name="connsiteX64" fmla="*/ 8722 w 10000"/>
                <a:gd name="connsiteY64" fmla="*/ 7758 h 10000"/>
                <a:gd name="connsiteX65" fmla="*/ 8905 w 10000"/>
                <a:gd name="connsiteY65" fmla="*/ 7182 h 10000"/>
                <a:gd name="connsiteX66" fmla="*/ 9087 w 10000"/>
                <a:gd name="connsiteY66" fmla="*/ 7695 h 10000"/>
                <a:gd name="connsiteX67" fmla="*/ 9160 w 10000"/>
                <a:gd name="connsiteY67" fmla="*/ 8463 h 10000"/>
                <a:gd name="connsiteX68" fmla="*/ 9305 w 10000"/>
                <a:gd name="connsiteY68" fmla="*/ 9232 h 10000"/>
                <a:gd name="connsiteX69" fmla="*/ 9490 w 10000"/>
                <a:gd name="connsiteY69" fmla="*/ 8719 h 10000"/>
                <a:gd name="connsiteX70" fmla="*/ 9563 w 10000"/>
                <a:gd name="connsiteY70" fmla="*/ 9232 h 10000"/>
                <a:gd name="connsiteX71" fmla="*/ 9709 w 10000"/>
                <a:gd name="connsiteY71" fmla="*/ 8975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92 w 10000"/>
                <a:gd name="connsiteY18" fmla="*/ 4366 h 10000"/>
                <a:gd name="connsiteX19" fmla="*/ 2920 w 10000"/>
                <a:gd name="connsiteY19" fmla="*/ 3853 h 10000"/>
                <a:gd name="connsiteX20" fmla="*/ 3102 w 10000"/>
                <a:gd name="connsiteY20" fmla="*/ 4366 h 10000"/>
                <a:gd name="connsiteX21" fmla="*/ 3320 w 10000"/>
                <a:gd name="connsiteY21" fmla="*/ 3341 h 10000"/>
                <a:gd name="connsiteX22" fmla="*/ 3430 w 10000"/>
                <a:gd name="connsiteY22" fmla="*/ 3597 h 10000"/>
                <a:gd name="connsiteX23" fmla="*/ 3503 w 10000"/>
                <a:gd name="connsiteY23" fmla="*/ 2829 h 10000"/>
                <a:gd name="connsiteX24" fmla="*/ 3575 w 10000"/>
                <a:gd name="connsiteY24" fmla="*/ 2316 h 10000"/>
                <a:gd name="connsiteX25" fmla="*/ 3648 w 10000"/>
                <a:gd name="connsiteY25" fmla="*/ 3085 h 10000"/>
                <a:gd name="connsiteX26" fmla="*/ 3721 w 10000"/>
                <a:gd name="connsiteY26" fmla="*/ 3085 h 10000"/>
                <a:gd name="connsiteX27" fmla="*/ 3796 w 10000"/>
                <a:gd name="connsiteY27" fmla="*/ 2573 h 10000"/>
                <a:gd name="connsiteX28" fmla="*/ 3942 w 10000"/>
                <a:gd name="connsiteY28" fmla="*/ 2060 h 10000"/>
                <a:gd name="connsiteX29" fmla="*/ 3869 w 10000"/>
                <a:gd name="connsiteY29" fmla="*/ 3321 h 10000"/>
                <a:gd name="connsiteX30" fmla="*/ 4197 w 10000"/>
                <a:gd name="connsiteY30" fmla="*/ 2316 h 10000"/>
                <a:gd name="connsiteX31" fmla="*/ 4379 w 10000"/>
                <a:gd name="connsiteY31" fmla="*/ 1804 h 10000"/>
                <a:gd name="connsiteX32" fmla="*/ 4104 w 10000"/>
                <a:gd name="connsiteY32" fmla="*/ 3380 h 10000"/>
                <a:gd name="connsiteX33" fmla="*/ 4167 w 10000"/>
                <a:gd name="connsiteY33" fmla="*/ 3463 h 10000"/>
                <a:gd name="connsiteX34" fmla="*/ 4244 w 10000"/>
                <a:gd name="connsiteY34" fmla="*/ 3193 h 10000"/>
                <a:gd name="connsiteX35" fmla="*/ 4400 w 10000"/>
                <a:gd name="connsiteY35" fmla="*/ 3053 h 10000"/>
                <a:gd name="connsiteX36" fmla="*/ 4511 w 10000"/>
                <a:gd name="connsiteY36" fmla="*/ 2628 h 10000"/>
                <a:gd name="connsiteX37" fmla="*/ 4767 w 10000"/>
                <a:gd name="connsiteY37" fmla="*/ 2310 h 10000"/>
                <a:gd name="connsiteX38" fmla="*/ 4959 w 10000"/>
                <a:gd name="connsiteY38" fmla="*/ 2166 h 10000"/>
                <a:gd name="connsiteX39" fmla="*/ 5087 w 10000"/>
                <a:gd name="connsiteY39" fmla="*/ 1953 h 10000"/>
                <a:gd name="connsiteX40" fmla="*/ 5233 w 10000"/>
                <a:gd name="connsiteY40" fmla="*/ 2394 h 10000"/>
                <a:gd name="connsiteX41" fmla="*/ 5438 w 10000"/>
                <a:gd name="connsiteY41" fmla="*/ 1804 h 10000"/>
                <a:gd name="connsiteX42" fmla="*/ 5627 w 10000"/>
                <a:gd name="connsiteY42" fmla="*/ 2320 h 10000"/>
                <a:gd name="connsiteX43" fmla="*/ 5806 w 10000"/>
                <a:gd name="connsiteY43" fmla="*/ 1214 h 10000"/>
                <a:gd name="connsiteX44" fmla="*/ 6330 w 10000"/>
                <a:gd name="connsiteY44" fmla="*/ 0 h 10000"/>
                <a:gd name="connsiteX45" fmla="*/ 6600 w 10000"/>
                <a:gd name="connsiteY45" fmla="*/ 1250 h 10000"/>
                <a:gd name="connsiteX46" fmla="*/ 6687 w 10000"/>
                <a:gd name="connsiteY46" fmla="*/ 2459 h 10000"/>
                <a:gd name="connsiteX47" fmla="*/ 6840 w 10000"/>
                <a:gd name="connsiteY47" fmla="*/ 2462 h 10000"/>
                <a:gd name="connsiteX48" fmla="*/ 6909 w 10000"/>
                <a:gd name="connsiteY48" fmla="*/ 2919 h 10000"/>
                <a:gd name="connsiteX49" fmla="*/ 6989 w 10000"/>
                <a:gd name="connsiteY49" fmla="*/ 3648 h 10000"/>
                <a:gd name="connsiteX50" fmla="*/ 7114 w 10000"/>
                <a:gd name="connsiteY50" fmla="*/ 3578 h 10000"/>
                <a:gd name="connsiteX51" fmla="*/ 7101 w 10000"/>
                <a:gd name="connsiteY51" fmla="*/ 4271 h 10000"/>
                <a:gd name="connsiteX52" fmla="*/ 7263 w 10000"/>
                <a:gd name="connsiteY52" fmla="*/ 3979 h 10000"/>
                <a:gd name="connsiteX53" fmla="*/ 7570 w 10000"/>
                <a:gd name="connsiteY53" fmla="*/ 3924 h 10000"/>
                <a:gd name="connsiteX54" fmla="*/ 7362 w 10000"/>
                <a:gd name="connsiteY54" fmla="*/ 4201 h 10000"/>
                <a:gd name="connsiteX55" fmla="*/ 7554 w 10000"/>
                <a:gd name="connsiteY55" fmla="*/ 4878 h 10000"/>
                <a:gd name="connsiteX56" fmla="*/ 7590 w 10000"/>
                <a:gd name="connsiteY56" fmla="*/ 4366 h 10000"/>
                <a:gd name="connsiteX57" fmla="*/ 7736 w 10000"/>
                <a:gd name="connsiteY57" fmla="*/ 4366 h 10000"/>
                <a:gd name="connsiteX58" fmla="*/ 7882 w 10000"/>
                <a:gd name="connsiteY58" fmla="*/ 5389 h 10000"/>
                <a:gd name="connsiteX59" fmla="*/ 8030 w 10000"/>
                <a:gd name="connsiteY59" fmla="*/ 5389 h 10000"/>
                <a:gd name="connsiteX60" fmla="*/ 8129 w 10000"/>
                <a:gd name="connsiteY60" fmla="*/ 6138 h 10000"/>
                <a:gd name="connsiteX61" fmla="*/ 8285 w 10000"/>
                <a:gd name="connsiteY61" fmla="*/ 5645 h 10000"/>
                <a:gd name="connsiteX62" fmla="*/ 8431 w 10000"/>
                <a:gd name="connsiteY62" fmla="*/ 6414 h 10000"/>
                <a:gd name="connsiteX63" fmla="*/ 8663 w 10000"/>
                <a:gd name="connsiteY63" fmla="*/ 6788 h 10000"/>
                <a:gd name="connsiteX64" fmla="*/ 8722 w 10000"/>
                <a:gd name="connsiteY64" fmla="*/ 7758 h 10000"/>
                <a:gd name="connsiteX65" fmla="*/ 8905 w 10000"/>
                <a:gd name="connsiteY65" fmla="*/ 7182 h 10000"/>
                <a:gd name="connsiteX66" fmla="*/ 9087 w 10000"/>
                <a:gd name="connsiteY66" fmla="*/ 7695 h 10000"/>
                <a:gd name="connsiteX67" fmla="*/ 9160 w 10000"/>
                <a:gd name="connsiteY67" fmla="*/ 8463 h 10000"/>
                <a:gd name="connsiteX68" fmla="*/ 9305 w 10000"/>
                <a:gd name="connsiteY68" fmla="*/ 9232 h 10000"/>
                <a:gd name="connsiteX69" fmla="*/ 9490 w 10000"/>
                <a:gd name="connsiteY69" fmla="*/ 8719 h 10000"/>
                <a:gd name="connsiteX70" fmla="*/ 9563 w 10000"/>
                <a:gd name="connsiteY70" fmla="*/ 9232 h 10000"/>
                <a:gd name="connsiteX71" fmla="*/ 9709 w 10000"/>
                <a:gd name="connsiteY71" fmla="*/ 8975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92 w 10000"/>
                <a:gd name="connsiteY18" fmla="*/ 4366 h 10000"/>
                <a:gd name="connsiteX19" fmla="*/ 2920 w 10000"/>
                <a:gd name="connsiteY19" fmla="*/ 3853 h 10000"/>
                <a:gd name="connsiteX20" fmla="*/ 3102 w 10000"/>
                <a:gd name="connsiteY20" fmla="*/ 4366 h 10000"/>
                <a:gd name="connsiteX21" fmla="*/ 3320 w 10000"/>
                <a:gd name="connsiteY21" fmla="*/ 3341 h 10000"/>
                <a:gd name="connsiteX22" fmla="*/ 3430 w 10000"/>
                <a:gd name="connsiteY22" fmla="*/ 3597 h 10000"/>
                <a:gd name="connsiteX23" fmla="*/ 3503 w 10000"/>
                <a:gd name="connsiteY23" fmla="*/ 2829 h 10000"/>
                <a:gd name="connsiteX24" fmla="*/ 3575 w 10000"/>
                <a:gd name="connsiteY24" fmla="*/ 2316 h 10000"/>
                <a:gd name="connsiteX25" fmla="*/ 3648 w 10000"/>
                <a:gd name="connsiteY25" fmla="*/ 3085 h 10000"/>
                <a:gd name="connsiteX26" fmla="*/ 3721 w 10000"/>
                <a:gd name="connsiteY26" fmla="*/ 3085 h 10000"/>
                <a:gd name="connsiteX27" fmla="*/ 3796 w 10000"/>
                <a:gd name="connsiteY27" fmla="*/ 2573 h 10000"/>
                <a:gd name="connsiteX28" fmla="*/ 3942 w 10000"/>
                <a:gd name="connsiteY28" fmla="*/ 2060 h 10000"/>
                <a:gd name="connsiteX29" fmla="*/ 3869 w 10000"/>
                <a:gd name="connsiteY29" fmla="*/ 3321 h 10000"/>
                <a:gd name="connsiteX30" fmla="*/ 4118 w 10000"/>
                <a:gd name="connsiteY30" fmla="*/ 3116 h 10000"/>
                <a:gd name="connsiteX31" fmla="*/ 4379 w 10000"/>
                <a:gd name="connsiteY31" fmla="*/ 1804 h 10000"/>
                <a:gd name="connsiteX32" fmla="*/ 4104 w 10000"/>
                <a:gd name="connsiteY32" fmla="*/ 3380 h 10000"/>
                <a:gd name="connsiteX33" fmla="*/ 4167 w 10000"/>
                <a:gd name="connsiteY33" fmla="*/ 3463 h 10000"/>
                <a:gd name="connsiteX34" fmla="*/ 4244 w 10000"/>
                <a:gd name="connsiteY34" fmla="*/ 3193 h 10000"/>
                <a:gd name="connsiteX35" fmla="*/ 4400 w 10000"/>
                <a:gd name="connsiteY35" fmla="*/ 3053 h 10000"/>
                <a:gd name="connsiteX36" fmla="*/ 4511 w 10000"/>
                <a:gd name="connsiteY36" fmla="*/ 2628 h 10000"/>
                <a:gd name="connsiteX37" fmla="*/ 4767 w 10000"/>
                <a:gd name="connsiteY37" fmla="*/ 2310 h 10000"/>
                <a:gd name="connsiteX38" fmla="*/ 4959 w 10000"/>
                <a:gd name="connsiteY38" fmla="*/ 2166 h 10000"/>
                <a:gd name="connsiteX39" fmla="*/ 5087 w 10000"/>
                <a:gd name="connsiteY39" fmla="*/ 1953 h 10000"/>
                <a:gd name="connsiteX40" fmla="*/ 5233 w 10000"/>
                <a:gd name="connsiteY40" fmla="*/ 2394 h 10000"/>
                <a:gd name="connsiteX41" fmla="*/ 5438 w 10000"/>
                <a:gd name="connsiteY41" fmla="*/ 1804 h 10000"/>
                <a:gd name="connsiteX42" fmla="*/ 5627 w 10000"/>
                <a:gd name="connsiteY42" fmla="*/ 2320 h 10000"/>
                <a:gd name="connsiteX43" fmla="*/ 5806 w 10000"/>
                <a:gd name="connsiteY43" fmla="*/ 1214 h 10000"/>
                <a:gd name="connsiteX44" fmla="*/ 6330 w 10000"/>
                <a:gd name="connsiteY44" fmla="*/ 0 h 10000"/>
                <a:gd name="connsiteX45" fmla="*/ 6600 w 10000"/>
                <a:gd name="connsiteY45" fmla="*/ 1250 h 10000"/>
                <a:gd name="connsiteX46" fmla="*/ 6687 w 10000"/>
                <a:gd name="connsiteY46" fmla="*/ 2459 h 10000"/>
                <a:gd name="connsiteX47" fmla="*/ 6840 w 10000"/>
                <a:gd name="connsiteY47" fmla="*/ 2462 h 10000"/>
                <a:gd name="connsiteX48" fmla="*/ 6909 w 10000"/>
                <a:gd name="connsiteY48" fmla="*/ 2919 h 10000"/>
                <a:gd name="connsiteX49" fmla="*/ 6989 w 10000"/>
                <a:gd name="connsiteY49" fmla="*/ 3648 h 10000"/>
                <a:gd name="connsiteX50" fmla="*/ 7114 w 10000"/>
                <a:gd name="connsiteY50" fmla="*/ 3578 h 10000"/>
                <a:gd name="connsiteX51" fmla="*/ 7101 w 10000"/>
                <a:gd name="connsiteY51" fmla="*/ 4271 h 10000"/>
                <a:gd name="connsiteX52" fmla="*/ 7263 w 10000"/>
                <a:gd name="connsiteY52" fmla="*/ 3979 h 10000"/>
                <a:gd name="connsiteX53" fmla="*/ 7570 w 10000"/>
                <a:gd name="connsiteY53" fmla="*/ 3924 h 10000"/>
                <a:gd name="connsiteX54" fmla="*/ 7362 w 10000"/>
                <a:gd name="connsiteY54" fmla="*/ 4201 h 10000"/>
                <a:gd name="connsiteX55" fmla="*/ 7554 w 10000"/>
                <a:gd name="connsiteY55" fmla="*/ 4878 h 10000"/>
                <a:gd name="connsiteX56" fmla="*/ 7590 w 10000"/>
                <a:gd name="connsiteY56" fmla="*/ 4366 h 10000"/>
                <a:gd name="connsiteX57" fmla="*/ 7736 w 10000"/>
                <a:gd name="connsiteY57" fmla="*/ 4366 h 10000"/>
                <a:gd name="connsiteX58" fmla="*/ 7882 w 10000"/>
                <a:gd name="connsiteY58" fmla="*/ 5389 h 10000"/>
                <a:gd name="connsiteX59" fmla="*/ 8030 w 10000"/>
                <a:gd name="connsiteY59" fmla="*/ 5389 h 10000"/>
                <a:gd name="connsiteX60" fmla="*/ 8129 w 10000"/>
                <a:gd name="connsiteY60" fmla="*/ 6138 h 10000"/>
                <a:gd name="connsiteX61" fmla="*/ 8285 w 10000"/>
                <a:gd name="connsiteY61" fmla="*/ 5645 h 10000"/>
                <a:gd name="connsiteX62" fmla="*/ 8431 w 10000"/>
                <a:gd name="connsiteY62" fmla="*/ 6414 h 10000"/>
                <a:gd name="connsiteX63" fmla="*/ 8663 w 10000"/>
                <a:gd name="connsiteY63" fmla="*/ 6788 h 10000"/>
                <a:gd name="connsiteX64" fmla="*/ 8722 w 10000"/>
                <a:gd name="connsiteY64" fmla="*/ 7758 h 10000"/>
                <a:gd name="connsiteX65" fmla="*/ 8905 w 10000"/>
                <a:gd name="connsiteY65" fmla="*/ 7182 h 10000"/>
                <a:gd name="connsiteX66" fmla="*/ 9087 w 10000"/>
                <a:gd name="connsiteY66" fmla="*/ 7695 h 10000"/>
                <a:gd name="connsiteX67" fmla="*/ 9160 w 10000"/>
                <a:gd name="connsiteY67" fmla="*/ 8463 h 10000"/>
                <a:gd name="connsiteX68" fmla="*/ 9305 w 10000"/>
                <a:gd name="connsiteY68" fmla="*/ 9232 h 10000"/>
                <a:gd name="connsiteX69" fmla="*/ 9490 w 10000"/>
                <a:gd name="connsiteY69" fmla="*/ 8719 h 10000"/>
                <a:gd name="connsiteX70" fmla="*/ 9563 w 10000"/>
                <a:gd name="connsiteY70" fmla="*/ 9232 h 10000"/>
                <a:gd name="connsiteX71" fmla="*/ 9709 w 10000"/>
                <a:gd name="connsiteY71" fmla="*/ 8975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92 w 10000"/>
                <a:gd name="connsiteY18" fmla="*/ 4366 h 10000"/>
                <a:gd name="connsiteX19" fmla="*/ 2920 w 10000"/>
                <a:gd name="connsiteY19" fmla="*/ 3853 h 10000"/>
                <a:gd name="connsiteX20" fmla="*/ 3102 w 10000"/>
                <a:gd name="connsiteY20" fmla="*/ 4366 h 10000"/>
                <a:gd name="connsiteX21" fmla="*/ 3320 w 10000"/>
                <a:gd name="connsiteY21" fmla="*/ 3341 h 10000"/>
                <a:gd name="connsiteX22" fmla="*/ 3430 w 10000"/>
                <a:gd name="connsiteY22" fmla="*/ 3597 h 10000"/>
                <a:gd name="connsiteX23" fmla="*/ 3503 w 10000"/>
                <a:gd name="connsiteY23" fmla="*/ 2829 h 10000"/>
                <a:gd name="connsiteX24" fmla="*/ 3575 w 10000"/>
                <a:gd name="connsiteY24" fmla="*/ 2316 h 10000"/>
                <a:gd name="connsiteX25" fmla="*/ 3648 w 10000"/>
                <a:gd name="connsiteY25" fmla="*/ 3085 h 10000"/>
                <a:gd name="connsiteX26" fmla="*/ 3721 w 10000"/>
                <a:gd name="connsiteY26" fmla="*/ 3085 h 10000"/>
                <a:gd name="connsiteX27" fmla="*/ 3796 w 10000"/>
                <a:gd name="connsiteY27" fmla="*/ 2573 h 10000"/>
                <a:gd name="connsiteX28" fmla="*/ 3942 w 10000"/>
                <a:gd name="connsiteY28" fmla="*/ 2060 h 10000"/>
                <a:gd name="connsiteX29" fmla="*/ 3869 w 10000"/>
                <a:gd name="connsiteY29" fmla="*/ 3321 h 10000"/>
                <a:gd name="connsiteX30" fmla="*/ 4118 w 10000"/>
                <a:gd name="connsiteY30" fmla="*/ 3116 h 10000"/>
                <a:gd name="connsiteX31" fmla="*/ 4379 w 10000"/>
                <a:gd name="connsiteY31" fmla="*/ 2714 h 10000"/>
                <a:gd name="connsiteX32" fmla="*/ 4104 w 10000"/>
                <a:gd name="connsiteY32" fmla="*/ 3380 h 10000"/>
                <a:gd name="connsiteX33" fmla="*/ 4167 w 10000"/>
                <a:gd name="connsiteY33" fmla="*/ 3463 h 10000"/>
                <a:gd name="connsiteX34" fmla="*/ 4244 w 10000"/>
                <a:gd name="connsiteY34" fmla="*/ 3193 h 10000"/>
                <a:gd name="connsiteX35" fmla="*/ 4400 w 10000"/>
                <a:gd name="connsiteY35" fmla="*/ 3053 h 10000"/>
                <a:gd name="connsiteX36" fmla="*/ 4511 w 10000"/>
                <a:gd name="connsiteY36" fmla="*/ 2628 h 10000"/>
                <a:gd name="connsiteX37" fmla="*/ 4767 w 10000"/>
                <a:gd name="connsiteY37" fmla="*/ 2310 h 10000"/>
                <a:gd name="connsiteX38" fmla="*/ 4959 w 10000"/>
                <a:gd name="connsiteY38" fmla="*/ 2166 h 10000"/>
                <a:gd name="connsiteX39" fmla="*/ 5087 w 10000"/>
                <a:gd name="connsiteY39" fmla="*/ 1953 h 10000"/>
                <a:gd name="connsiteX40" fmla="*/ 5233 w 10000"/>
                <a:gd name="connsiteY40" fmla="*/ 2394 h 10000"/>
                <a:gd name="connsiteX41" fmla="*/ 5438 w 10000"/>
                <a:gd name="connsiteY41" fmla="*/ 1804 h 10000"/>
                <a:gd name="connsiteX42" fmla="*/ 5627 w 10000"/>
                <a:gd name="connsiteY42" fmla="*/ 2320 h 10000"/>
                <a:gd name="connsiteX43" fmla="*/ 5806 w 10000"/>
                <a:gd name="connsiteY43" fmla="*/ 1214 h 10000"/>
                <a:gd name="connsiteX44" fmla="*/ 6330 w 10000"/>
                <a:gd name="connsiteY44" fmla="*/ 0 h 10000"/>
                <a:gd name="connsiteX45" fmla="*/ 6600 w 10000"/>
                <a:gd name="connsiteY45" fmla="*/ 1250 h 10000"/>
                <a:gd name="connsiteX46" fmla="*/ 6687 w 10000"/>
                <a:gd name="connsiteY46" fmla="*/ 2459 h 10000"/>
                <a:gd name="connsiteX47" fmla="*/ 6840 w 10000"/>
                <a:gd name="connsiteY47" fmla="*/ 2462 h 10000"/>
                <a:gd name="connsiteX48" fmla="*/ 6909 w 10000"/>
                <a:gd name="connsiteY48" fmla="*/ 2919 h 10000"/>
                <a:gd name="connsiteX49" fmla="*/ 6989 w 10000"/>
                <a:gd name="connsiteY49" fmla="*/ 3648 h 10000"/>
                <a:gd name="connsiteX50" fmla="*/ 7114 w 10000"/>
                <a:gd name="connsiteY50" fmla="*/ 3578 h 10000"/>
                <a:gd name="connsiteX51" fmla="*/ 7101 w 10000"/>
                <a:gd name="connsiteY51" fmla="*/ 4271 h 10000"/>
                <a:gd name="connsiteX52" fmla="*/ 7263 w 10000"/>
                <a:gd name="connsiteY52" fmla="*/ 3979 h 10000"/>
                <a:gd name="connsiteX53" fmla="*/ 7570 w 10000"/>
                <a:gd name="connsiteY53" fmla="*/ 3924 h 10000"/>
                <a:gd name="connsiteX54" fmla="*/ 7362 w 10000"/>
                <a:gd name="connsiteY54" fmla="*/ 4201 h 10000"/>
                <a:gd name="connsiteX55" fmla="*/ 7554 w 10000"/>
                <a:gd name="connsiteY55" fmla="*/ 4878 h 10000"/>
                <a:gd name="connsiteX56" fmla="*/ 7590 w 10000"/>
                <a:gd name="connsiteY56" fmla="*/ 4366 h 10000"/>
                <a:gd name="connsiteX57" fmla="*/ 7736 w 10000"/>
                <a:gd name="connsiteY57" fmla="*/ 4366 h 10000"/>
                <a:gd name="connsiteX58" fmla="*/ 7882 w 10000"/>
                <a:gd name="connsiteY58" fmla="*/ 5389 h 10000"/>
                <a:gd name="connsiteX59" fmla="*/ 8030 w 10000"/>
                <a:gd name="connsiteY59" fmla="*/ 5389 h 10000"/>
                <a:gd name="connsiteX60" fmla="*/ 8129 w 10000"/>
                <a:gd name="connsiteY60" fmla="*/ 6138 h 10000"/>
                <a:gd name="connsiteX61" fmla="*/ 8285 w 10000"/>
                <a:gd name="connsiteY61" fmla="*/ 5645 h 10000"/>
                <a:gd name="connsiteX62" fmla="*/ 8431 w 10000"/>
                <a:gd name="connsiteY62" fmla="*/ 6414 h 10000"/>
                <a:gd name="connsiteX63" fmla="*/ 8663 w 10000"/>
                <a:gd name="connsiteY63" fmla="*/ 6788 h 10000"/>
                <a:gd name="connsiteX64" fmla="*/ 8722 w 10000"/>
                <a:gd name="connsiteY64" fmla="*/ 7758 h 10000"/>
                <a:gd name="connsiteX65" fmla="*/ 8905 w 10000"/>
                <a:gd name="connsiteY65" fmla="*/ 7182 h 10000"/>
                <a:gd name="connsiteX66" fmla="*/ 9087 w 10000"/>
                <a:gd name="connsiteY66" fmla="*/ 7695 h 10000"/>
                <a:gd name="connsiteX67" fmla="*/ 9160 w 10000"/>
                <a:gd name="connsiteY67" fmla="*/ 8463 h 10000"/>
                <a:gd name="connsiteX68" fmla="*/ 9305 w 10000"/>
                <a:gd name="connsiteY68" fmla="*/ 9232 h 10000"/>
                <a:gd name="connsiteX69" fmla="*/ 9490 w 10000"/>
                <a:gd name="connsiteY69" fmla="*/ 8719 h 10000"/>
                <a:gd name="connsiteX70" fmla="*/ 9563 w 10000"/>
                <a:gd name="connsiteY70" fmla="*/ 9232 h 10000"/>
                <a:gd name="connsiteX71" fmla="*/ 9709 w 10000"/>
                <a:gd name="connsiteY71" fmla="*/ 8975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92 w 10000"/>
                <a:gd name="connsiteY18" fmla="*/ 4366 h 10000"/>
                <a:gd name="connsiteX19" fmla="*/ 2920 w 10000"/>
                <a:gd name="connsiteY19" fmla="*/ 3853 h 10000"/>
                <a:gd name="connsiteX20" fmla="*/ 3102 w 10000"/>
                <a:gd name="connsiteY20" fmla="*/ 4366 h 10000"/>
                <a:gd name="connsiteX21" fmla="*/ 3320 w 10000"/>
                <a:gd name="connsiteY21" fmla="*/ 3341 h 10000"/>
                <a:gd name="connsiteX22" fmla="*/ 3430 w 10000"/>
                <a:gd name="connsiteY22" fmla="*/ 3597 h 10000"/>
                <a:gd name="connsiteX23" fmla="*/ 3503 w 10000"/>
                <a:gd name="connsiteY23" fmla="*/ 2829 h 10000"/>
                <a:gd name="connsiteX24" fmla="*/ 3575 w 10000"/>
                <a:gd name="connsiteY24" fmla="*/ 2316 h 10000"/>
                <a:gd name="connsiteX25" fmla="*/ 3648 w 10000"/>
                <a:gd name="connsiteY25" fmla="*/ 3085 h 10000"/>
                <a:gd name="connsiteX26" fmla="*/ 3721 w 10000"/>
                <a:gd name="connsiteY26" fmla="*/ 3085 h 10000"/>
                <a:gd name="connsiteX27" fmla="*/ 3796 w 10000"/>
                <a:gd name="connsiteY27" fmla="*/ 2573 h 10000"/>
                <a:gd name="connsiteX28" fmla="*/ 3942 w 10000"/>
                <a:gd name="connsiteY28" fmla="*/ 2060 h 10000"/>
                <a:gd name="connsiteX29" fmla="*/ 3869 w 10000"/>
                <a:gd name="connsiteY29" fmla="*/ 3321 h 10000"/>
                <a:gd name="connsiteX30" fmla="*/ 4118 w 10000"/>
                <a:gd name="connsiteY30" fmla="*/ 3116 h 10000"/>
                <a:gd name="connsiteX31" fmla="*/ 4190 w 10000"/>
                <a:gd name="connsiteY31" fmla="*/ 2907 h 10000"/>
                <a:gd name="connsiteX32" fmla="*/ 4104 w 10000"/>
                <a:gd name="connsiteY32" fmla="*/ 3380 h 10000"/>
                <a:gd name="connsiteX33" fmla="*/ 4167 w 10000"/>
                <a:gd name="connsiteY33" fmla="*/ 3463 h 10000"/>
                <a:gd name="connsiteX34" fmla="*/ 4244 w 10000"/>
                <a:gd name="connsiteY34" fmla="*/ 3193 h 10000"/>
                <a:gd name="connsiteX35" fmla="*/ 4400 w 10000"/>
                <a:gd name="connsiteY35" fmla="*/ 3053 h 10000"/>
                <a:gd name="connsiteX36" fmla="*/ 4511 w 10000"/>
                <a:gd name="connsiteY36" fmla="*/ 2628 h 10000"/>
                <a:gd name="connsiteX37" fmla="*/ 4767 w 10000"/>
                <a:gd name="connsiteY37" fmla="*/ 2310 h 10000"/>
                <a:gd name="connsiteX38" fmla="*/ 4959 w 10000"/>
                <a:gd name="connsiteY38" fmla="*/ 2166 h 10000"/>
                <a:gd name="connsiteX39" fmla="*/ 5087 w 10000"/>
                <a:gd name="connsiteY39" fmla="*/ 1953 h 10000"/>
                <a:gd name="connsiteX40" fmla="*/ 5233 w 10000"/>
                <a:gd name="connsiteY40" fmla="*/ 2394 h 10000"/>
                <a:gd name="connsiteX41" fmla="*/ 5438 w 10000"/>
                <a:gd name="connsiteY41" fmla="*/ 1804 h 10000"/>
                <a:gd name="connsiteX42" fmla="*/ 5627 w 10000"/>
                <a:gd name="connsiteY42" fmla="*/ 2320 h 10000"/>
                <a:gd name="connsiteX43" fmla="*/ 5806 w 10000"/>
                <a:gd name="connsiteY43" fmla="*/ 1214 h 10000"/>
                <a:gd name="connsiteX44" fmla="*/ 6330 w 10000"/>
                <a:gd name="connsiteY44" fmla="*/ 0 h 10000"/>
                <a:gd name="connsiteX45" fmla="*/ 6600 w 10000"/>
                <a:gd name="connsiteY45" fmla="*/ 1250 h 10000"/>
                <a:gd name="connsiteX46" fmla="*/ 6687 w 10000"/>
                <a:gd name="connsiteY46" fmla="*/ 2459 h 10000"/>
                <a:gd name="connsiteX47" fmla="*/ 6840 w 10000"/>
                <a:gd name="connsiteY47" fmla="*/ 2462 h 10000"/>
                <a:gd name="connsiteX48" fmla="*/ 6909 w 10000"/>
                <a:gd name="connsiteY48" fmla="*/ 2919 h 10000"/>
                <a:gd name="connsiteX49" fmla="*/ 6989 w 10000"/>
                <a:gd name="connsiteY49" fmla="*/ 3648 h 10000"/>
                <a:gd name="connsiteX50" fmla="*/ 7114 w 10000"/>
                <a:gd name="connsiteY50" fmla="*/ 3578 h 10000"/>
                <a:gd name="connsiteX51" fmla="*/ 7101 w 10000"/>
                <a:gd name="connsiteY51" fmla="*/ 4271 h 10000"/>
                <a:gd name="connsiteX52" fmla="*/ 7263 w 10000"/>
                <a:gd name="connsiteY52" fmla="*/ 3979 h 10000"/>
                <a:gd name="connsiteX53" fmla="*/ 7570 w 10000"/>
                <a:gd name="connsiteY53" fmla="*/ 3924 h 10000"/>
                <a:gd name="connsiteX54" fmla="*/ 7362 w 10000"/>
                <a:gd name="connsiteY54" fmla="*/ 4201 h 10000"/>
                <a:gd name="connsiteX55" fmla="*/ 7554 w 10000"/>
                <a:gd name="connsiteY55" fmla="*/ 4878 h 10000"/>
                <a:gd name="connsiteX56" fmla="*/ 7590 w 10000"/>
                <a:gd name="connsiteY56" fmla="*/ 4366 h 10000"/>
                <a:gd name="connsiteX57" fmla="*/ 7736 w 10000"/>
                <a:gd name="connsiteY57" fmla="*/ 4366 h 10000"/>
                <a:gd name="connsiteX58" fmla="*/ 7882 w 10000"/>
                <a:gd name="connsiteY58" fmla="*/ 5389 h 10000"/>
                <a:gd name="connsiteX59" fmla="*/ 8030 w 10000"/>
                <a:gd name="connsiteY59" fmla="*/ 5389 h 10000"/>
                <a:gd name="connsiteX60" fmla="*/ 8129 w 10000"/>
                <a:gd name="connsiteY60" fmla="*/ 6138 h 10000"/>
                <a:gd name="connsiteX61" fmla="*/ 8285 w 10000"/>
                <a:gd name="connsiteY61" fmla="*/ 5645 h 10000"/>
                <a:gd name="connsiteX62" fmla="*/ 8431 w 10000"/>
                <a:gd name="connsiteY62" fmla="*/ 6414 h 10000"/>
                <a:gd name="connsiteX63" fmla="*/ 8663 w 10000"/>
                <a:gd name="connsiteY63" fmla="*/ 6788 h 10000"/>
                <a:gd name="connsiteX64" fmla="*/ 8722 w 10000"/>
                <a:gd name="connsiteY64" fmla="*/ 7758 h 10000"/>
                <a:gd name="connsiteX65" fmla="*/ 8905 w 10000"/>
                <a:gd name="connsiteY65" fmla="*/ 7182 h 10000"/>
                <a:gd name="connsiteX66" fmla="*/ 9087 w 10000"/>
                <a:gd name="connsiteY66" fmla="*/ 7695 h 10000"/>
                <a:gd name="connsiteX67" fmla="*/ 9160 w 10000"/>
                <a:gd name="connsiteY67" fmla="*/ 8463 h 10000"/>
                <a:gd name="connsiteX68" fmla="*/ 9305 w 10000"/>
                <a:gd name="connsiteY68" fmla="*/ 9232 h 10000"/>
                <a:gd name="connsiteX69" fmla="*/ 9490 w 10000"/>
                <a:gd name="connsiteY69" fmla="*/ 8719 h 10000"/>
                <a:gd name="connsiteX70" fmla="*/ 9563 w 10000"/>
                <a:gd name="connsiteY70" fmla="*/ 9232 h 10000"/>
                <a:gd name="connsiteX71" fmla="*/ 9709 w 10000"/>
                <a:gd name="connsiteY71" fmla="*/ 8975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92 w 10000"/>
                <a:gd name="connsiteY18" fmla="*/ 4366 h 10000"/>
                <a:gd name="connsiteX19" fmla="*/ 2920 w 10000"/>
                <a:gd name="connsiteY19" fmla="*/ 3853 h 10000"/>
                <a:gd name="connsiteX20" fmla="*/ 3102 w 10000"/>
                <a:gd name="connsiteY20" fmla="*/ 4366 h 10000"/>
                <a:gd name="connsiteX21" fmla="*/ 3320 w 10000"/>
                <a:gd name="connsiteY21" fmla="*/ 3341 h 10000"/>
                <a:gd name="connsiteX22" fmla="*/ 3430 w 10000"/>
                <a:gd name="connsiteY22" fmla="*/ 3597 h 10000"/>
                <a:gd name="connsiteX23" fmla="*/ 3503 w 10000"/>
                <a:gd name="connsiteY23" fmla="*/ 2829 h 10000"/>
                <a:gd name="connsiteX24" fmla="*/ 3575 w 10000"/>
                <a:gd name="connsiteY24" fmla="*/ 2316 h 10000"/>
                <a:gd name="connsiteX25" fmla="*/ 3648 w 10000"/>
                <a:gd name="connsiteY25" fmla="*/ 3085 h 10000"/>
                <a:gd name="connsiteX26" fmla="*/ 3721 w 10000"/>
                <a:gd name="connsiteY26" fmla="*/ 3085 h 10000"/>
                <a:gd name="connsiteX27" fmla="*/ 3796 w 10000"/>
                <a:gd name="connsiteY27" fmla="*/ 2573 h 10000"/>
                <a:gd name="connsiteX28" fmla="*/ 3793 w 10000"/>
                <a:gd name="connsiteY28" fmla="*/ 3136 h 10000"/>
                <a:gd name="connsiteX29" fmla="*/ 3869 w 10000"/>
                <a:gd name="connsiteY29" fmla="*/ 3321 h 10000"/>
                <a:gd name="connsiteX30" fmla="*/ 4118 w 10000"/>
                <a:gd name="connsiteY30" fmla="*/ 3116 h 10000"/>
                <a:gd name="connsiteX31" fmla="*/ 4190 w 10000"/>
                <a:gd name="connsiteY31" fmla="*/ 2907 h 10000"/>
                <a:gd name="connsiteX32" fmla="*/ 4104 w 10000"/>
                <a:gd name="connsiteY32" fmla="*/ 3380 h 10000"/>
                <a:gd name="connsiteX33" fmla="*/ 4167 w 10000"/>
                <a:gd name="connsiteY33" fmla="*/ 3463 h 10000"/>
                <a:gd name="connsiteX34" fmla="*/ 4244 w 10000"/>
                <a:gd name="connsiteY34" fmla="*/ 3193 h 10000"/>
                <a:gd name="connsiteX35" fmla="*/ 4400 w 10000"/>
                <a:gd name="connsiteY35" fmla="*/ 3053 h 10000"/>
                <a:gd name="connsiteX36" fmla="*/ 4511 w 10000"/>
                <a:gd name="connsiteY36" fmla="*/ 2628 h 10000"/>
                <a:gd name="connsiteX37" fmla="*/ 4767 w 10000"/>
                <a:gd name="connsiteY37" fmla="*/ 2310 h 10000"/>
                <a:gd name="connsiteX38" fmla="*/ 4959 w 10000"/>
                <a:gd name="connsiteY38" fmla="*/ 2166 h 10000"/>
                <a:gd name="connsiteX39" fmla="*/ 5087 w 10000"/>
                <a:gd name="connsiteY39" fmla="*/ 1953 h 10000"/>
                <a:gd name="connsiteX40" fmla="*/ 5233 w 10000"/>
                <a:gd name="connsiteY40" fmla="*/ 2394 h 10000"/>
                <a:gd name="connsiteX41" fmla="*/ 5438 w 10000"/>
                <a:gd name="connsiteY41" fmla="*/ 1804 h 10000"/>
                <a:gd name="connsiteX42" fmla="*/ 5627 w 10000"/>
                <a:gd name="connsiteY42" fmla="*/ 2320 h 10000"/>
                <a:gd name="connsiteX43" fmla="*/ 5806 w 10000"/>
                <a:gd name="connsiteY43" fmla="*/ 1214 h 10000"/>
                <a:gd name="connsiteX44" fmla="*/ 6330 w 10000"/>
                <a:gd name="connsiteY44" fmla="*/ 0 h 10000"/>
                <a:gd name="connsiteX45" fmla="*/ 6600 w 10000"/>
                <a:gd name="connsiteY45" fmla="*/ 1250 h 10000"/>
                <a:gd name="connsiteX46" fmla="*/ 6687 w 10000"/>
                <a:gd name="connsiteY46" fmla="*/ 2459 h 10000"/>
                <a:gd name="connsiteX47" fmla="*/ 6840 w 10000"/>
                <a:gd name="connsiteY47" fmla="*/ 2462 h 10000"/>
                <a:gd name="connsiteX48" fmla="*/ 6909 w 10000"/>
                <a:gd name="connsiteY48" fmla="*/ 2919 h 10000"/>
                <a:gd name="connsiteX49" fmla="*/ 6989 w 10000"/>
                <a:gd name="connsiteY49" fmla="*/ 3648 h 10000"/>
                <a:gd name="connsiteX50" fmla="*/ 7114 w 10000"/>
                <a:gd name="connsiteY50" fmla="*/ 3578 h 10000"/>
                <a:gd name="connsiteX51" fmla="*/ 7101 w 10000"/>
                <a:gd name="connsiteY51" fmla="*/ 4271 h 10000"/>
                <a:gd name="connsiteX52" fmla="*/ 7263 w 10000"/>
                <a:gd name="connsiteY52" fmla="*/ 3979 h 10000"/>
                <a:gd name="connsiteX53" fmla="*/ 7570 w 10000"/>
                <a:gd name="connsiteY53" fmla="*/ 3924 h 10000"/>
                <a:gd name="connsiteX54" fmla="*/ 7362 w 10000"/>
                <a:gd name="connsiteY54" fmla="*/ 4201 h 10000"/>
                <a:gd name="connsiteX55" fmla="*/ 7554 w 10000"/>
                <a:gd name="connsiteY55" fmla="*/ 4878 h 10000"/>
                <a:gd name="connsiteX56" fmla="*/ 7590 w 10000"/>
                <a:gd name="connsiteY56" fmla="*/ 4366 h 10000"/>
                <a:gd name="connsiteX57" fmla="*/ 7736 w 10000"/>
                <a:gd name="connsiteY57" fmla="*/ 4366 h 10000"/>
                <a:gd name="connsiteX58" fmla="*/ 7882 w 10000"/>
                <a:gd name="connsiteY58" fmla="*/ 5389 h 10000"/>
                <a:gd name="connsiteX59" fmla="*/ 8030 w 10000"/>
                <a:gd name="connsiteY59" fmla="*/ 5389 h 10000"/>
                <a:gd name="connsiteX60" fmla="*/ 8129 w 10000"/>
                <a:gd name="connsiteY60" fmla="*/ 6138 h 10000"/>
                <a:gd name="connsiteX61" fmla="*/ 8285 w 10000"/>
                <a:gd name="connsiteY61" fmla="*/ 5645 h 10000"/>
                <a:gd name="connsiteX62" fmla="*/ 8431 w 10000"/>
                <a:gd name="connsiteY62" fmla="*/ 6414 h 10000"/>
                <a:gd name="connsiteX63" fmla="*/ 8663 w 10000"/>
                <a:gd name="connsiteY63" fmla="*/ 6788 h 10000"/>
                <a:gd name="connsiteX64" fmla="*/ 8722 w 10000"/>
                <a:gd name="connsiteY64" fmla="*/ 7758 h 10000"/>
                <a:gd name="connsiteX65" fmla="*/ 8905 w 10000"/>
                <a:gd name="connsiteY65" fmla="*/ 7182 h 10000"/>
                <a:gd name="connsiteX66" fmla="*/ 9087 w 10000"/>
                <a:gd name="connsiteY66" fmla="*/ 7695 h 10000"/>
                <a:gd name="connsiteX67" fmla="*/ 9160 w 10000"/>
                <a:gd name="connsiteY67" fmla="*/ 8463 h 10000"/>
                <a:gd name="connsiteX68" fmla="*/ 9305 w 10000"/>
                <a:gd name="connsiteY68" fmla="*/ 9232 h 10000"/>
                <a:gd name="connsiteX69" fmla="*/ 9490 w 10000"/>
                <a:gd name="connsiteY69" fmla="*/ 8719 h 10000"/>
                <a:gd name="connsiteX70" fmla="*/ 9563 w 10000"/>
                <a:gd name="connsiteY70" fmla="*/ 9232 h 10000"/>
                <a:gd name="connsiteX71" fmla="*/ 9709 w 10000"/>
                <a:gd name="connsiteY71" fmla="*/ 8975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92 w 10000"/>
                <a:gd name="connsiteY18" fmla="*/ 4366 h 10000"/>
                <a:gd name="connsiteX19" fmla="*/ 2920 w 10000"/>
                <a:gd name="connsiteY19" fmla="*/ 3853 h 10000"/>
                <a:gd name="connsiteX20" fmla="*/ 3102 w 10000"/>
                <a:gd name="connsiteY20" fmla="*/ 4366 h 10000"/>
                <a:gd name="connsiteX21" fmla="*/ 3320 w 10000"/>
                <a:gd name="connsiteY21" fmla="*/ 3341 h 10000"/>
                <a:gd name="connsiteX22" fmla="*/ 3430 w 10000"/>
                <a:gd name="connsiteY22" fmla="*/ 3597 h 10000"/>
                <a:gd name="connsiteX23" fmla="*/ 3503 w 10000"/>
                <a:gd name="connsiteY23" fmla="*/ 2829 h 10000"/>
                <a:gd name="connsiteX24" fmla="*/ 3565 w 10000"/>
                <a:gd name="connsiteY24" fmla="*/ 2950 h 10000"/>
                <a:gd name="connsiteX25" fmla="*/ 3648 w 10000"/>
                <a:gd name="connsiteY25" fmla="*/ 3085 h 10000"/>
                <a:gd name="connsiteX26" fmla="*/ 3721 w 10000"/>
                <a:gd name="connsiteY26" fmla="*/ 3085 h 10000"/>
                <a:gd name="connsiteX27" fmla="*/ 3796 w 10000"/>
                <a:gd name="connsiteY27" fmla="*/ 2573 h 10000"/>
                <a:gd name="connsiteX28" fmla="*/ 3793 w 10000"/>
                <a:gd name="connsiteY28" fmla="*/ 3136 h 10000"/>
                <a:gd name="connsiteX29" fmla="*/ 3869 w 10000"/>
                <a:gd name="connsiteY29" fmla="*/ 3321 h 10000"/>
                <a:gd name="connsiteX30" fmla="*/ 4118 w 10000"/>
                <a:gd name="connsiteY30" fmla="*/ 3116 h 10000"/>
                <a:gd name="connsiteX31" fmla="*/ 4190 w 10000"/>
                <a:gd name="connsiteY31" fmla="*/ 2907 h 10000"/>
                <a:gd name="connsiteX32" fmla="*/ 4104 w 10000"/>
                <a:gd name="connsiteY32" fmla="*/ 3380 h 10000"/>
                <a:gd name="connsiteX33" fmla="*/ 4167 w 10000"/>
                <a:gd name="connsiteY33" fmla="*/ 3463 h 10000"/>
                <a:gd name="connsiteX34" fmla="*/ 4244 w 10000"/>
                <a:gd name="connsiteY34" fmla="*/ 3193 h 10000"/>
                <a:gd name="connsiteX35" fmla="*/ 4400 w 10000"/>
                <a:gd name="connsiteY35" fmla="*/ 3053 h 10000"/>
                <a:gd name="connsiteX36" fmla="*/ 4511 w 10000"/>
                <a:gd name="connsiteY36" fmla="*/ 2628 h 10000"/>
                <a:gd name="connsiteX37" fmla="*/ 4767 w 10000"/>
                <a:gd name="connsiteY37" fmla="*/ 2310 h 10000"/>
                <a:gd name="connsiteX38" fmla="*/ 4959 w 10000"/>
                <a:gd name="connsiteY38" fmla="*/ 2166 h 10000"/>
                <a:gd name="connsiteX39" fmla="*/ 5087 w 10000"/>
                <a:gd name="connsiteY39" fmla="*/ 1953 h 10000"/>
                <a:gd name="connsiteX40" fmla="*/ 5233 w 10000"/>
                <a:gd name="connsiteY40" fmla="*/ 2394 h 10000"/>
                <a:gd name="connsiteX41" fmla="*/ 5438 w 10000"/>
                <a:gd name="connsiteY41" fmla="*/ 1804 h 10000"/>
                <a:gd name="connsiteX42" fmla="*/ 5627 w 10000"/>
                <a:gd name="connsiteY42" fmla="*/ 2320 h 10000"/>
                <a:gd name="connsiteX43" fmla="*/ 5806 w 10000"/>
                <a:gd name="connsiteY43" fmla="*/ 1214 h 10000"/>
                <a:gd name="connsiteX44" fmla="*/ 6330 w 10000"/>
                <a:gd name="connsiteY44" fmla="*/ 0 h 10000"/>
                <a:gd name="connsiteX45" fmla="*/ 6600 w 10000"/>
                <a:gd name="connsiteY45" fmla="*/ 1250 h 10000"/>
                <a:gd name="connsiteX46" fmla="*/ 6687 w 10000"/>
                <a:gd name="connsiteY46" fmla="*/ 2459 h 10000"/>
                <a:gd name="connsiteX47" fmla="*/ 6840 w 10000"/>
                <a:gd name="connsiteY47" fmla="*/ 2462 h 10000"/>
                <a:gd name="connsiteX48" fmla="*/ 6909 w 10000"/>
                <a:gd name="connsiteY48" fmla="*/ 2919 h 10000"/>
                <a:gd name="connsiteX49" fmla="*/ 6989 w 10000"/>
                <a:gd name="connsiteY49" fmla="*/ 3648 h 10000"/>
                <a:gd name="connsiteX50" fmla="*/ 7114 w 10000"/>
                <a:gd name="connsiteY50" fmla="*/ 3578 h 10000"/>
                <a:gd name="connsiteX51" fmla="*/ 7101 w 10000"/>
                <a:gd name="connsiteY51" fmla="*/ 4271 h 10000"/>
                <a:gd name="connsiteX52" fmla="*/ 7263 w 10000"/>
                <a:gd name="connsiteY52" fmla="*/ 3979 h 10000"/>
                <a:gd name="connsiteX53" fmla="*/ 7570 w 10000"/>
                <a:gd name="connsiteY53" fmla="*/ 3924 h 10000"/>
                <a:gd name="connsiteX54" fmla="*/ 7362 w 10000"/>
                <a:gd name="connsiteY54" fmla="*/ 4201 h 10000"/>
                <a:gd name="connsiteX55" fmla="*/ 7554 w 10000"/>
                <a:gd name="connsiteY55" fmla="*/ 4878 h 10000"/>
                <a:gd name="connsiteX56" fmla="*/ 7590 w 10000"/>
                <a:gd name="connsiteY56" fmla="*/ 4366 h 10000"/>
                <a:gd name="connsiteX57" fmla="*/ 7736 w 10000"/>
                <a:gd name="connsiteY57" fmla="*/ 4366 h 10000"/>
                <a:gd name="connsiteX58" fmla="*/ 7882 w 10000"/>
                <a:gd name="connsiteY58" fmla="*/ 5389 h 10000"/>
                <a:gd name="connsiteX59" fmla="*/ 8030 w 10000"/>
                <a:gd name="connsiteY59" fmla="*/ 5389 h 10000"/>
                <a:gd name="connsiteX60" fmla="*/ 8129 w 10000"/>
                <a:gd name="connsiteY60" fmla="*/ 6138 h 10000"/>
                <a:gd name="connsiteX61" fmla="*/ 8285 w 10000"/>
                <a:gd name="connsiteY61" fmla="*/ 5645 h 10000"/>
                <a:gd name="connsiteX62" fmla="*/ 8431 w 10000"/>
                <a:gd name="connsiteY62" fmla="*/ 6414 h 10000"/>
                <a:gd name="connsiteX63" fmla="*/ 8663 w 10000"/>
                <a:gd name="connsiteY63" fmla="*/ 6788 h 10000"/>
                <a:gd name="connsiteX64" fmla="*/ 8722 w 10000"/>
                <a:gd name="connsiteY64" fmla="*/ 7758 h 10000"/>
                <a:gd name="connsiteX65" fmla="*/ 8905 w 10000"/>
                <a:gd name="connsiteY65" fmla="*/ 7182 h 10000"/>
                <a:gd name="connsiteX66" fmla="*/ 9087 w 10000"/>
                <a:gd name="connsiteY66" fmla="*/ 7695 h 10000"/>
                <a:gd name="connsiteX67" fmla="*/ 9160 w 10000"/>
                <a:gd name="connsiteY67" fmla="*/ 8463 h 10000"/>
                <a:gd name="connsiteX68" fmla="*/ 9305 w 10000"/>
                <a:gd name="connsiteY68" fmla="*/ 9232 h 10000"/>
                <a:gd name="connsiteX69" fmla="*/ 9490 w 10000"/>
                <a:gd name="connsiteY69" fmla="*/ 8719 h 10000"/>
                <a:gd name="connsiteX70" fmla="*/ 9563 w 10000"/>
                <a:gd name="connsiteY70" fmla="*/ 9232 h 10000"/>
                <a:gd name="connsiteX71" fmla="*/ 9709 w 10000"/>
                <a:gd name="connsiteY71" fmla="*/ 8975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92 w 10000"/>
                <a:gd name="connsiteY18" fmla="*/ 4366 h 10000"/>
                <a:gd name="connsiteX19" fmla="*/ 2920 w 10000"/>
                <a:gd name="connsiteY19" fmla="*/ 3853 h 10000"/>
                <a:gd name="connsiteX20" fmla="*/ 3102 w 10000"/>
                <a:gd name="connsiteY20" fmla="*/ 4366 h 10000"/>
                <a:gd name="connsiteX21" fmla="*/ 3320 w 10000"/>
                <a:gd name="connsiteY21" fmla="*/ 3341 h 10000"/>
                <a:gd name="connsiteX22" fmla="*/ 3430 w 10000"/>
                <a:gd name="connsiteY22" fmla="*/ 3597 h 10000"/>
                <a:gd name="connsiteX23" fmla="*/ 3503 w 10000"/>
                <a:gd name="connsiteY23" fmla="*/ 2829 h 10000"/>
                <a:gd name="connsiteX24" fmla="*/ 3565 w 10000"/>
                <a:gd name="connsiteY24" fmla="*/ 2950 h 10000"/>
                <a:gd name="connsiteX25" fmla="*/ 3648 w 10000"/>
                <a:gd name="connsiteY25" fmla="*/ 3085 h 10000"/>
                <a:gd name="connsiteX26" fmla="*/ 3721 w 10000"/>
                <a:gd name="connsiteY26" fmla="*/ 3085 h 10000"/>
                <a:gd name="connsiteX27" fmla="*/ 3736 w 10000"/>
                <a:gd name="connsiteY27" fmla="*/ 3400 h 10000"/>
                <a:gd name="connsiteX28" fmla="*/ 3793 w 10000"/>
                <a:gd name="connsiteY28" fmla="*/ 3136 h 10000"/>
                <a:gd name="connsiteX29" fmla="*/ 3869 w 10000"/>
                <a:gd name="connsiteY29" fmla="*/ 3321 h 10000"/>
                <a:gd name="connsiteX30" fmla="*/ 4118 w 10000"/>
                <a:gd name="connsiteY30" fmla="*/ 3116 h 10000"/>
                <a:gd name="connsiteX31" fmla="*/ 4190 w 10000"/>
                <a:gd name="connsiteY31" fmla="*/ 2907 h 10000"/>
                <a:gd name="connsiteX32" fmla="*/ 4104 w 10000"/>
                <a:gd name="connsiteY32" fmla="*/ 3380 h 10000"/>
                <a:gd name="connsiteX33" fmla="*/ 4167 w 10000"/>
                <a:gd name="connsiteY33" fmla="*/ 3463 h 10000"/>
                <a:gd name="connsiteX34" fmla="*/ 4244 w 10000"/>
                <a:gd name="connsiteY34" fmla="*/ 3193 h 10000"/>
                <a:gd name="connsiteX35" fmla="*/ 4400 w 10000"/>
                <a:gd name="connsiteY35" fmla="*/ 3053 h 10000"/>
                <a:gd name="connsiteX36" fmla="*/ 4511 w 10000"/>
                <a:gd name="connsiteY36" fmla="*/ 2628 h 10000"/>
                <a:gd name="connsiteX37" fmla="*/ 4767 w 10000"/>
                <a:gd name="connsiteY37" fmla="*/ 2310 h 10000"/>
                <a:gd name="connsiteX38" fmla="*/ 4959 w 10000"/>
                <a:gd name="connsiteY38" fmla="*/ 2166 h 10000"/>
                <a:gd name="connsiteX39" fmla="*/ 5087 w 10000"/>
                <a:gd name="connsiteY39" fmla="*/ 1953 h 10000"/>
                <a:gd name="connsiteX40" fmla="*/ 5233 w 10000"/>
                <a:gd name="connsiteY40" fmla="*/ 2394 h 10000"/>
                <a:gd name="connsiteX41" fmla="*/ 5438 w 10000"/>
                <a:gd name="connsiteY41" fmla="*/ 1804 h 10000"/>
                <a:gd name="connsiteX42" fmla="*/ 5627 w 10000"/>
                <a:gd name="connsiteY42" fmla="*/ 2320 h 10000"/>
                <a:gd name="connsiteX43" fmla="*/ 5806 w 10000"/>
                <a:gd name="connsiteY43" fmla="*/ 1214 h 10000"/>
                <a:gd name="connsiteX44" fmla="*/ 6330 w 10000"/>
                <a:gd name="connsiteY44" fmla="*/ 0 h 10000"/>
                <a:gd name="connsiteX45" fmla="*/ 6600 w 10000"/>
                <a:gd name="connsiteY45" fmla="*/ 1250 h 10000"/>
                <a:gd name="connsiteX46" fmla="*/ 6687 w 10000"/>
                <a:gd name="connsiteY46" fmla="*/ 2459 h 10000"/>
                <a:gd name="connsiteX47" fmla="*/ 6840 w 10000"/>
                <a:gd name="connsiteY47" fmla="*/ 2462 h 10000"/>
                <a:gd name="connsiteX48" fmla="*/ 6909 w 10000"/>
                <a:gd name="connsiteY48" fmla="*/ 2919 h 10000"/>
                <a:gd name="connsiteX49" fmla="*/ 6989 w 10000"/>
                <a:gd name="connsiteY49" fmla="*/ 3648 h 10000"/>
                <a:gd name="connsiteX50" fmla="*/ 7114 w 10000"/>
                <a:gd name="connsiteY50" fmla="*/ 3578 h 10000"/>
                <a:gd name="connsiteX51" fmla="*/ 7101 w 10000"/>
                <a:gd name="connsiteY51" fmla="*/ 4271 h 10000"/>
                <a:gd name="connsiteX52" fmla="*/ 7263 w 10000"/>
                <a:gd name="connsiteY52" fmla="*/ 3979 h 10000"/>
                <a:gd name="connsiteX53" fmla="*/ 7570 w 10000"/>
                <a:gd name="connsiteY53" fmla="*/ 3924 h 10000"/>
                <a:gd name="connsiteX54" fmla="*/ 7362 w 10000"/>
                <a:gd name="connsiteY54" fmla="*/ 4201 h 10000"/>
                <a:gd name="connsiteX55" fmla="*/ 7554 w 10000"/>
                <a:gd name="connsiteY55" fmla="*/ 4878 h 10000"/>
                <a:gd name="connsiteX56" fmla="*/ 7590 w 10000"/>
                <a:gd name="connsiteY56" fmla="*/ 4366 h 10000"/>
                <a:gd name="connsiteX57" fmla="*/ 7736 w 10000"/>
                <a:gd name="connsiteY57" fmla="*/ 4366 h 10000"/>
                <a:gd name="connsiteX58" fmla="*/ 7882 w 10000"/>
                <a:gd name="connsiteY58" fmla="*/ 5389 h 10000"/>
                <a:gd name="connsiteX59" fmla="*/ 8030 w 10000"/>
                <a:gd name="connsiteY59" fmla="*/ 5389 h 10000"/>
                <a:gd name="connsiteX60" fmla="*/ 8129 w 10000"/>
                <a:gd name="connsiteY60" fmla="*/ 6138 h 10000"/>
                <a:gd name="connsiteX61" fmla="*/ 8285 w 10000"/>
                <a:gd name="connsiteY61" fmla="*/ 5645 h 10000"/>
                <a:gd name="connsiteX62" fmla="*/ 8431 w 10000"/>
                <a:gd name="connsiteY62" fmla="*/ 6414 h 10000"/>
                <a:gd name="connsiteX63" fmla="*/ 8663 w 10000"/>
                <a:gd name="connsiteY63" fmla="*/ 6788 h 10000"/>
                <a:gd name="connsiteX64" fmla="*/ 8722 w 10000"/>
                <a:gd name="connsiteY64" fmla="*/ 7758 h 10000"/>
                <a:gd name="connsiteX65" fmla="*/ 8905 w 10000"/>
                <a:gd name="connsiteY65" fmla="*/ 7182 h 10000"/>
                <a:gd name="connsiteX66" fmla="*/ 9087 w 10000"/>
                <a:gd name="connsiteY66" fmla="*/ 7695 h 10000"/>
                <a:gd name="connsiteX67" fmla="*/ 9160 w 10000"/>
                <a:gd name="connsiteY67" fmla="*/ 8463 h 10000"/>
                <a:gd name="connsiteX68" fmla="*/ 9305 w 10000"/>
                <a:gd name="connsiteY68" fmla="*/ 9232 h 10000"/>
                <a:gd name="connsiteX69" fmla="*/ 9490 w 10000"/>
                <a:gd name="connsiteY69" fmla="*/ 8719 h 10000"/>
                <a:gd name="connsiteX70" fmla="*/ 9563 w 10000"/>
                <a:gd name="connsiteY70" fmla="*/ 9232 h 10000"/>
                <a:gd name="connsiteX71" fmla="*/ 9709 w 10000"/>
                <a:gd name="connsiteY71" fmla="*/ 8975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92 w 10000"/>
                <a:gd name="connsiteY18" fmla="*/ 4366 h 10000"/>
                <a:gd name="connsiteX19" fmla="*/ 2920 w 10000"/>
                <a:gd name="connsiteY19" fmla="*/ 3853 h 10000"/>
                <a:gd name="connsiteX20" fmla="*/ 3102 w 10000"/>
                <a:gd name="connsiteY20" fmla="*/ 4366 h 10000"/>
                <a:gd name="connsiteX21" fmla="*/ 3320 w 10000"/>
                <a:gd name="connsiteY21" fmla="*/ 3341 h 10000"/>
                <a:gd name="connsiteX22" fmla="*/ 3430 w 10000"/>
                <a:gd name="connsiteY22" fmla="*/ 3597 h 10000"/>
                <a:gd name="connsiteX23" fmla="*/ 3513 w 10000"/>
                <a:gd name="connsiteY23" fmla="*/ 3574 h 10000"/>
                <a:gd name="connsiteX24" fmla="*/ 3565 w 10000"/>
                <a:gd name="connsiteY24" fmla="*/ 2950 h 10000"/>
                <a:gd name="connsiteX25" fmla="*/ 3648 w 10000"/>
                <a:gd name="connsiteY25" fmla="*/ 3085 h 10000"/>
                <a:gd name="connsiteX26" fmla="*/ 3721 w 10000"/>
                <a:gd name="connsiteY26" fmla="*/ 3085 h 10000"/>
                <a:gd name="connsiteX27" fmla="*/ 3736 w 10000"/>
                <a:gd name="connsiteY27" fmla="*/ 3400 h 10000"/>
                <a:gd name="connsiteX28" fmla="*/ 3793 w 10000"/>
                <a:gd name="connsiteY28" fmla="*/ 3136 h 10000"/>
                <a:gd name="connsiteX29" fmla="*/ 3869 w 10000"/>
                <a:gd name="connsiteY29" fmla="*/ 3321 h 10000"/>
                <a:gd name="connsiteX30" fmla="*/ 4118 w 10000"/>
                <a:gd name="connsiteY30" fmla="*/ 3116 h 10000"/>
                <a:gd name="connsiteX31" fmla="*/ 4190 w 10000"/>
                <a:gd name="connsiteY31" fmla="*/ 2907 h 10000"/>
                <a:gd name="connsiteX32" fmla="*/ 4104 w 10000"/>
                <a:gd name="connsiteY32" fmla="*/ 3380 h 10000"/>
                <a:gd name="connsiteX33" fmla="*/ 4167 w 10000"/>
                <a:gd name="connsiteY33" fmla="*/ 3463 h 10000"/>
                <a:gd name="connsiteX34" fmla="*/ 4244 w 10000"/>
                <a:gd name="connsiteY34" fmla="*/ 3193 h 10000"/>
                <a:gd name="connsiteX35" fmla="*/ 4400 w 10000"/>
                <a:gd name="connsiteY35" fmla="*/ 3053 h 10000"/>
                <a:gd name="connsiteX36" fmla="*/ 4511 w 10000"/>
                <a:gd name="connsiteY36" fmla="*/ 2628 h 10000"/>
                <a:gd name="connsiteX37" fmla="*/ 4767 w 10000"/>
                <a:gd name="connsiteY37" fmla="*/ 2310 h 10000"/>
                <a:gd name="connsiteX38" fmla="*/ 4959 w 10000"/>
                <a:gd name="connsiteY38" fmla="*/ 2166 h 10000"/>
                <a:gd name="connsiteX39" fmla="*/ 5087 w 10000"/>
                <a:gd name="connsiteY39" fmla="*/ 1953 h 10000"/>
                <a:gd name="connsiteX40" fmla="*/ 5233 w 10000"/>
                <a:gd name="connsiteY40" fmla="*/ 2394 h 10000"/>
                <a:gd name="connsiteX41" fmla="*/ 5438 w 10000"/>
                <a:gd name="connsiteY41" fmla="*/ 1804 h 10000"/>
                <a:gd name="connsiteX42" fmla="*/ 5627 w 10000"/>
                <a:gd name="connsiteY42" fmla="*/ 2320 h 10000"/>
                <a:gd name="connsiteX43" fmla="*/ 5806 w 10000"/>
                <a:gd name="connsiteY43" fmla="*/ 1214 h 10000"/>
                <a:gd name="connsiteX44" fmla="*/ 6330 w 10000"/>
                <a:gd name="connsiteY44" fmla="*/ 0 h 10000"/>
                <a:gd name="connsiteX45" fmla="*/ 6600 w 10000"/>
                <a:gd name="connsiteY45" fmla="*/ 1250 h 10000"/>
                <a:gd name="connsiteX46" fmla="*/ 6687 w 10000"/>
                <a:gd name="connsiteY46" fmla="*/ 2459 h 10000"/>
                <a:gd name="connsiteX47" fmla="*/ 6840 w 10000"/>
                <a:gd name="connsiteY47" fmla="*/ 2462 h 10000"/>
                <a:gd name="connsiteX48" fmla="*/ 6909 w 10000"/>
                <a:gd name="connsiteY48" fmla="*/ 2919 h 10000"/>
                <a:gd name="connsiteX49" fmla="*/ 6989 w 10000"/>
                <a:gd name="connsiteY49" fmla="*/ 3648 h 10000"/>
                <a:gd name="connsiteX50" fmla="*/ 7114 w 10000"/>
                <a:gd name="connsiteY50" fmla="*/ 3578 h 10000"/>
                <a:gd name="connsiteX51" fmla="*/ 7101 w 10000"/>
                <a:gd name="connsiteY51" fmla="*/ 4271 h 10000"/>
                <a:gd name="connsiteX52" fmla="*/ 7263 w 10000"/>
                <a:gd name="connsiteY52" fmla="*/ 3979 h 10000"/>
                <a:gd name="connsiteX53" fmla="*/ 7570 w 10000"/>
                <a:gd name="connsiteY53" fmla="*/ 3924 h 10000"/>
                <a:gd name="connsiteX54" fmla="*/ 7362 w 10000"/>
                <a:gd name="connsiteY54" fmla="*/ 4201 h 10000"/>
                <a:gd name="connsiteX55" fmla="*/ 7554 w 10000"/>
                <a:gd name="connsiteY55" fmla="*/ 4878 h 10000"/>
                <a:gd name="connsiteX56" fmla="*/ 7590 w 10000"/>
                <a:gd name="connsiteY56" fmla="*/ 4366 h 10000"/>
                <a:gd name="connsiteX57" fmla="*/ 7736 w 10000"/>
                <a:gd name="connsiteY57" fmla="*/ 4366 h 10000"/>
                <a:gd name="connsiteX58" fmla="*/ 7882 w 10000"/>
                <a:gd name="connsiteY58" fmla="*/ 5389 h 10000"/>
                <a:gd name="connsiteX59" fmla="*/ 8030 w 10000"/>
                <a:gd name="connsiteY59" fmla="*/ 5389 h 10000"/>
                <a:gd name="connsiteX60" fmla="*/ 8129 w 10000"/>
                <a:gd name="connsiteY60" fmla="*/ 6138 h 10000"/>
                <a:gd name="connsiteX61" fmla="*/ 8285 w 10000"/>
                <a:gd name="connsiteY61" fmla="*/ 5645 h 10000"/>
                <a:gd name="connsiteX62" fmla="*/ 8431 w 10000"/>
                <a:gd name="connsiteY62" fmla="*/ 6414 h 10000"/>
                <a:gd name="connsiteX63" fmla="*/ 8663 w 10000"/>
                <a:gd name="connsiteY63" fmla="*/ 6788 h 10000"/>
                <a:gd name="connsiteX64" fmla="*/ 8722 w 10000"/>
                <a:gd name="connsiteY64" fmla="*/ 7758 h 10000"/>
                <a:gd name="connsiteX65" fmla="*/ 8905 w 10000"/>
                <a:gd name="connsiteY65" fmla="*/ 7182 h 10000"/>
                <a:gd name="connsiteX66" fmla="*/ 9087 w 10000"/>
                <a:gd name="connsiteY66" fmla="*/ 7695 h 10000"/>
                <a:gd name="connsiteX67" fmla="*/ 9160 w 10000"/>
                <a:gd name="connsiteY67" fmla="*/ 8463 h 10000"/>
                <a:gd name="connsiteX68" fmla="*/ 9305 w 10000"/>
                <a:gd name="connsiteY68" fmla="*/ 9232 h 10000"/>
                <a:gd name="connsiteX69" fmla="*/ 9490 w 10000"/>
                <a:gd name="connsiteY69" fmla="*/ 8719 h 10000"/>
                <a:gd name="connsiteX70" fmla="*/ 9563 w 10000"/>
                <a:gd name="connsiteY70" fmla="*/ 9232 h 10000"/>
                <a:gd name="connsiteX71" fmla="*/ 9709 w 10000"/>
                <a:gd name="connsiteY71" fmla="*/ 8975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92 w 10000"/>
                <a:gd name="connsiteY18" fmla="*/ 4366 h 10000"/>
                <a:gd name="connsiteX19" fmla="*/ 2920 w 10000"/>
                <a:gd name="connsiteY19" fmla="*/ 3853 h 10000"/>
                <a:gd name="connsiteX20" fmla="*/ 3102 w 10000"/>
                <a:gd name="connsiteY20" fmla="*/ 4366 h 10000"/>
                <a:gd name="connsiteX21" fmla="*/ 3330 w 10000"/>
                <a:gd name="connsiteY21" fmla="*/ 3948 h 10000"/>
                <a:gd name="connsiteX22" fmla="*/ 3430 w 10000"/>
                <a:gd name="connsiteY22" fmla="*/ 3597 h 10000"/>
                <a:gd name="connsiteX23" fmla="*/ 3513 w 10000"/>
                <a:gd name="connsiteY23" fmla="*/ 3574 h 10000"/>
                <a:gd name="connsiteX24" fmla="*/ 3565 w 10000"/>
                <a:gd name="connsiteY24" fmla="*/ 2950 h 10000"/>
                <a:gd name="connsiteX25" fmla="*/ 3648 w 10000"/>
                <a:gd name="connsiteY25" fmla="*/ 3085 h 10000"/>
                <a:gd name="connsiteX26" fmla="*/ 3721 w 10000"/>
                <a:gd name="connsiteY26" fmla="*/ 3085 h 10000"/>
                <a:gd name="connsiteX27" fmla="*/ 3736 w 10000"/>
                <a:gd name="connsiteY27" fmla="*/ 3400 h 10000"/>
                <a:gd name="connsiteX28" fmla="*/ 3793 w 10000"/>
                <a:gd name="connsiteY28" fmla="*/ 3136 h 10000"/>
                <a:gd name="connsiteX29" fmla="*/ 3869 w 10000"/>
                <a:gd name="connsiteY29" fmla="*/ 3321 h 10000"/>
                <a:gd name="connsiteX30" fmla="*/ 4118 w 10000"/>
                <a:gd name="connsiteY30" fmla="*/ 3116 h 10000"/>
                <a:gd name="connsiteX31" fmla="*/ 4190 w 10000"/>
                <a:gd name="connsiteY31" fmla="*/ 2907 h 10000"/>
                <a:gd name="connsiteX32" fmla="*/ 4104 w 10000"/>
                <a:gd name="connsiteY32" fmla="*/ 3380 h 10000"/>
                <a:gd name="connsiteX33" fmla="*/ 4167 w 10000"/>
                <a:gd name="connsiteY33" fmla="*/ 3463 h 10000"/>
                <a:gd name="connsiteX34" fmla="*/ 4244 w 10000"/>
                <a:gd name="connsiteY34" fmla="*/ 3193 h 10000"/>
                <a:gd name="connsiteX35" fmla="*/ 4400 w 10000"/>
                <a:gd name="connsiteY35" fmla="*/ 3053 h 10000"/>
                <a:gd name="connsiteX36" fmla="*/ 4511 w 10000"/>
                <a:gd name="connsiteY36" fmla="*/ 2628 h 10000"/>
                <a:gd name="connsiteX37" fmla="*/ 4767 w 10000"/>
                <a:gd name="connsiteY37" fmla="*/ 2310 h 10000"/>
                <a:gd name="connsiteX38" fmla="*/ 4959 w 10000"/>
                <a:gd name="connsiteY38" fmla="*/ 2166 h 10000"/>
                <a:gd name="connsiteX39" fmla="*/ 5087 w 10000"/>
                <a:gd name="connsiteY39" fmla="*/ 1953 h 10000"/>
                <a:gd name="connsiteX40" fmla="*/ 5233 w 10000"/>
                <a:gd name="connsiteY40" fmla="*/ 2394 h 10000"/>
                <a:gd name="connsiteX41" fmla="*/ 5438 w 10000"/>
                <a:gd name="connsiteY41" fmla="*/ 1804 h 10000"/>
                <a:gd name="connsiteX42" fmla="*/ 5627 w 10000"/>
                <a:gd name="connsiteY42" fmla="*/ 2320 h 10000"/>
                <a:gd name="connsiteX43" fmla="*/ 5806 w 10000"/>
                <a:gd name="connsiteY43" fmla="*/ 1214 h 10000"/>
                <a:gd name="connsiteX44" fmla="*/ 6330 w 10000"/>
                <a:gd name="connsiteY44" fmla="*/ 0 h 10000"/>
                <a:gd name="connsiteX45" fmla="*/ 6600 w 10000"/>
                <a:gd name="connsiteY45" fmla="*/ 1250 h 10000"/>
                <a:gd name="connsiteX46" fmla="*/ 6687 w 10000"/>
                <a:gd name="connsiteY46" fmla="*/ 2459 h 10000"/>
                <a:gd name="connsiteX47" fmla="*/ 6840 w 10000"/>
                <a:gd name="connsiteY47" fmla="*/ 2462 h 10000"/>
                <a:gd name="connsiteX48" fmla="*/ 6909 w 10000"/>
                <a:gd name="connsiteY48" fmla="*/ 2919 h 10000"/>
                <a:gd name="connsiteX49" fmla="*/ 6989 w 10000"/>
                <a:gd name="connsiteY49" fmla="*/ 3648 h 10000"/>
                <a:gd name="connsiteX50" fmla="*/ 7114 w 10000"/>
                <a:gd name="connsiteY50" fmla="*/ 3578 h 10000"/>
                <a:gd name="connsiteX51" fmla="*/ 7101 w 10000"/>
                <a:gd name="connsiteY51" fmla="*/ 4271 h 10000"/>
                <a:gd name="connsiteX52" fmla="*/ 7263 w 10000"/>
                <a:gd name="connsiteY52" fmla="*/ 3979 h 10000"/>
                <a:gd name="connsiteX53" fmla="*/ 7570 w 10000"/>
                <a:gd name="connsiteY53" fmla="*/ 3924 h 10000"/>
                <a:gd name="connsiteX54" fmla="*/ 7362 w 10000"/>
                <a:gd name="connsiteY54" fmla="*/ 4201 h 10000"/>
                <a:gd name="connsiteX55" fmla="*/ 7554 w 10000"/>
                <a:gd name="connsiteY55" fmla="*/ 4878 h 10000"/>
                <a:gd name="connsiteX56" fmla="*/ 7590 w 10000"/>
                <a:gd name="connsiteY56" fmla="*/ 4366 h 10000"/>
                <a:gd name="connsiteX57" fmla="*/ 7736 w 10000"/>
                <a:gd name="connsiteY57" fmla="*/ 4366 h 10000"/>
                <a:gd name="connsiteX58" fmla="*/ 7882 w 10000"/>
                <a:gd name="connsiteY58" fmla="*/ 5389 h 10000"/>
                <a:gd name="connsiteX59" fmla="*/ 8030 w 10000"/>
                <a:gd name="connsiteY59" fmla="*/ 5389 h 10000"/>
                <a:gd name="connsiteX60" fmla="*/ 8129 w 10000"/>
                <a:gd name="connsiteY60" fmla="*/ 6138 h 10000"/>
                <a:gd name="connsiteX61" fmla="*/ 8285 w 10000"/>
                <a:gd name="connsiteY61" fmla="*/ 5645 h 10000"/>
                <a:gd name="connsiteX62" fmla="*/ 8431 w 10000"/>
                <a:gd name="connsiteY62" fmla="*/ 6414 h 10000"/>
                <a:gd name="connsiteX63" fmla="*/ 8663 w 10000"/>
                <a:gd name="connsiteY63" fmla="*/ 6788 h 10000"/>
                <a:gd name="connsiteX64" fmla="*/ 8722 w 10000"/>
                <a:gd name="connsiteY64" fmla="*/ 7758 h 10000"/>
                <a:gd name="connsiteX65" fmla="*/ 8905 w 10000"/>
                <a:gd name="connsiteY65" fmla="*/ 7182 h 10000"/>
                <a:gd name="connsiteX66" fmla="*/ 9087 w 10000"/>
                <a:gd name="connsiteY66" fmla="*/ 7695 h 10000"/>
                <a:gd name="connsiteX67" fmla="*/ 9160 w 10000"/>
                <a:gd name="connsiteY67" fmla="*/ 8463 h 10000"/>
                <a:gd name="connsiteX68" fmla="*/ 9305 w 10000"/>
                <a:gd name="connsiteY68" fmla="*/ 9232 h 10000"/>
                <a:gd name="connsiteX69" fmla="*/ 9490 w 10000"/>
                <a:gd name="connsiteY69" fmla="*/ 8719 h 10000"/>
                <a:gd name="connsiteX70" fmla="*/ 9563 w 10000"/>
                <a:gd name="connsiteY70" fmla="*/ 9232 h 10000"/>
                <a:gd name="connsiteX71" fmla="*/ 9709 w 10000"/>
                <a:gd name="connsiteY71" fmla="*/ 8975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92 w 10000"/>
                <a:gd name="connsiteY18" fmla="*/ 4366 h 10000"/>
                <a:gd name="connsiteX19" fmla="*/ 2930 w 10000"/>
                <a:gd name="connsiteY19" fmla="*/ 4542 h 10000"/>
                <a:gd name="connsiteX20" fmla="*/ 3102 w 10000"/>
                <a:gd name="connsiteY20" fmla="*/ 4366 h 10000"/>
                <a:gd name="connsiteX21" fmla="*/ 3330 w 10000"/>
                <a:gd name="connsiteY21" fmla="*/ 3948 h 10000"/>
                <a:gd name="connsiteX22" fmla="*/ 3430 w 10000"/>
                <a:gd name="connsiteY22" fmla="*/ 3597 h 10000"/>
                <a:gd name="connsiteX23" fmla="*/ 3513 w 10000"/>
                <a:gd name="connsiteY23" fmla="*/ 3574 h 10000"/>
                <a:gd name="connsiteX24" fmla="*/ 3565 w 10000"/>
                <a:gd name="connsiteY24" fmla="*/ 2950 h 10000"/>
                <a:gd name="connsiteX25" fmla="*/ 3648 w 10000"/>
                <a:gd name="connsiteY25" fmla="*/ 3085 h 10000"/>
                <a:gd name="connsiteX26" fmla="*/ 3721 w 10000"/>
                <a:gd name="connsiteY26" fmla="*/ 3085 h 10000"/>
                <a:gd name="connsiteX27" fmla="*/ 3736 w 10000"/>
                <a:gd name="connsiteY27" fmla="*/ 3400 h 10000"/>
                <a:gd name="connsiteX28" fmla="*/ 3793 w 10000"/>
                <a:gd name="connsiteY28" fmla="*/ 3136 h 10000"/>
                <a:gd name="connsiteX29" fmla="*/ 3869 w 10000"/>
                <a:gd name="connsiteY29" fmla="*/ 3321 h 10000"/>
                <a:gd name="connsiteX30" fmla="*/ 4118 w 10000"/>
                <a:gd name="connsiteY30" fmla="*/ 3116 h 10000"/>
                <a:gd name="connsiteX31" fmla="*/ 4190 w 10000"/>
                <a:gd name="connsiteY31" fmla="*/ 2907 h 10000"/>
                <a:gd name="connsiteX32" fmla="*/ 4104 w 10000"/>
                <a:gd name="connsiteY32" fmla="*/ 3380 h 10000"/>
                <a:gd name="connsiteX33" fmla="*/ 4167 w 10000"/>
                <a:gd name="connsiteY33" fmla="*/ 3463 h 10000"/>
                <a:gd name="connsiteX34" fmla="*/ 4244 w 10000"/>
                <a:gd name="connsiteY34" fmla="*/ 3193 h 10000"/>
                <a:gd name="connsiteX35" fmla="*/ 4400 w 10000"/>
                <a:gd name="connsiteY35" fmla="*/ 3053 h 10000"/>
                <a:gd name="connsiteX36" fmla="*/ 4511 w 10000"/>
                <a:gd name="connsiteY36" fmla="*/ 2628 h 10000"/>
                <a:gd name="connsiteX37" fmla="*/ 4767 w 10000"/>
                <a:gd name="connsiteY37" fmla="*/ 2310 h 10000"/>
                <a:gd name="connsiteX38" fmla="*/ 4959 w 10000"/>
                <a:gd name="connsiteY38" fmla="*/ 2166 h 10000"/>
                <a:gd name="connsiteX39" fmla="*/ 5087 w 10000"/>
                <a:gd name="connsiteY39" fmla="*/ 1953 h 10000"/>
                <a:gd name="connsiteX40" fmla="*/ 5233 w 10000"/>
                <a:gd name="connsiteY40" fmla="*/ 2394 h 10000"/>
                <a:gd name="connsiteX41" fmla="*/ 5438 w 10000"/>
                <a:gd name="connsiteY41" fmla="*/ 1804 h 10000"/>
                <a:gd name="connsiteX42" fmla="*/ 5627 w 10000"/>
                <a:gd name="connsiteY42" fmla="*/ 2320 h 10000"/>
                <a:gd name="connsiteX43" fmla="*/ 5806 w 10000"/>
                <a:gd name="connsiteY43" fmla="*/ 1214 h 10000"/>
                <a:gd name="connsiteX44" fmla="*/ 6330 w 10000"/>
                <a:gd name="connsiteY44" fmla="*/ 0 h 10000"/>
                <a:gd name="connsiteX45" fmla="*/ 6600 w 10000"/>
                <a:gd name="connsiteY45" fmla="*/ 1250 h 10000"/>
                <a:gd name="connsiteX46" fmla="*/ 6687 w 10000"/>
                <a:gd name="connsiteY46" fmla="*/ 2459 h 10000"/>
                <a:gd name="connsiteX47" fmla="*/ 6840 w 10000"/>
                <a:gd name="connsiteY47" fmla="*/ 2462 h 10000"/>
                <a:gd name="connsiteX48" fmla="*/ 6909 w 10000"/>
                <a:gd name="connsiteY48" fmla="*/ 2919 h 10000"/>
                <a:gd name="connsiteX49" fmla="*/ 6989 w 10000"/>
                <a:gd name="connsiteY49" fmla="*/ 3648 h 10000"/>
                <a:gd name="connsiteX50" fmla="*/ 7114 w 10000"/>
                <a:gd name="connsiteY50" fmla="*/ 3578 h 10000"/>
                <a:gd name="connsiteX51" fmla="*/ 7101 w 10000"/>
                <a:gd name="connsiteY51" fmla="*/ 4271 h 10000"/>
                <a:gd name="connsiteX52" fmla="*/ 7263 w 10000"/>
                <a:gd name="connsiteY52" fmla="*/ 3979 h 10000"/>
                <a:gd name="connsiteX53" fmla="*/ 7570 w 10000"/>
                <a:gd name="connsiteY53" fmla="*/ 3924 h 10000"/>
                <a:gd name="connsiteX54" fmla="*/ 7362 w 10000"/>
                <a:gd name="connsiteY54" fmla="*/ 4201 h 10000"/>
                <a:gd name="connsiteX55" fmla="*/ 7554 w 10000"/>
                <a:gd name="connsiteY55" fmla="*/ 4878 h 10000"/>
                <a:gd name="connsiteX56" fmla="*/ 7590 w 10000"/>
                <a:gd name="connsiteY56" fmla="*/ 4366 h 10000"/>
                <a:gd name="connsiteX57" fmla="*/ 7736 w 10000"/>
                <a:gd name="connsiteY57" fmla="*/ 4366 h 10000"/>
                <a:gd name="connsiteX58" fmla="*/ 7882 w 10000"/>
                <a:gd name="connsiteY58" fmla="*/ 5389 h 10000"/>
                <a:gd name="connsiteX59" fmla="*/ 8030 w 10000"/>
                <a:gd name="connsiteY59" fmla="*/ 5389 h 10000"/>
                <a:gd name="connsiteX60" fmla="*/ 8129 w 10000"/>
                <a:gd name="connsiteY60" fmla="*/ 6138 h 10000"/>
                <a:gd name="connsiteX61" fmla="*/ 8285 w 10000"/>
                <a:gd name="connsiteY61" fmla="*/ 5645 h 10000"/>
                <a:gd name="connsiteX62" fmla="*/ 8431 w 10000"/>
                <a:gd name="connsiteY62" fmla="*/ 6414 h 10000"/>
                <a:gd name="connsiteX63" fmla="*/ 8663 w 10000"/>
                <a:gd name="connsiteY63" fmla="*/ 6788 h 10000"/>
                <a:gd name="connsiteX64" fmla="*/ 8722 w 10000"/>
                <a:gd name="connsiteY64" fmla="*/ 7758 h 10000"/>
                <a:gd name="connsiteX65" fmla="*/ 8905 w 10000"/>
                <a:gd name="connsiteY65" fmla="*/ 7182 h 10000"/>
                <a:gd name="connsiteX66" fmla="*/ 9087 w 10000"/>
                <a:gd name="connsiteY66" fmla="*/ 7695 h 10000"/>
                <a:gd name="connsiteX67" fmla="*/ 9160 w 10000"/>
                <a:gd name="connsiteY67" fmla="*/ 8463 h 10000"/>
                <a:gd name="connsiteX68" fmla="*/ 9305 w 10000"/>
                <a:gd name="connsiteY68" fmla="*/ 9232 h 10000"/>
                <a:gd name="connsiteX69" fmla="*/ 9490 w 10000"/>
                <a:gd name="connsiteY69" fmla="*/ 8719 h 10000"/>
                <a:gd name="connsiteX70" fmla="*/ 9563 w 10000"/>
                <a:gd name="connsiteY70" fmla="*/ 9232 h 10000"/>
                <a:gd name="connsiteX71" fmla="*/ 9709 w 10000"/>
                <a:gd name="connsiteY71" fmla="*/ 8975 h 10000"/>
                <a:gd name="connsiteX72" fmla="*/ 9927 w 10000"/>
                <a:gd name="connsiteY72" fmla="*/ 9744 h 10000"/>
                <a:gd name="connsiteX73" fmla="*/ 10000 w 10000"/>
                <a:gd name="connsiteY73" fmla="*/ 10000 h 10000"/>
                <a:gd name="connsiteX74" fmla="*/ 0 w 10000"/>
                <a:gd name="connsiteY74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61 w 10000"/>
                <a:gd name="connsiteY18" fmla="*/ 5135 h 10000"/>
                <a:gd name="connsiteX19" fmla="*/ 2592 w 10000"/>
                <a:gd name="connsiteY19" fmla="*/ 4366 h 10000"/>
                <a:gd name="connsiteX20" fmla="*/ 2930 w 10000"/>
                <a:gd name="connsiteY20" fmla="*/ 4542 h 10000"/>
                <a:gd name="connsiteX21" fmla="*/ 3102 w 10000"/>
                <a:gd name="connsiteY21" fmla="*/ 4366 h 10000"/>
                <a:gd name="connsiteX22" fmla="*/ 3330 w 10000"/>
                <a:gd name="connsiteY22" fmla="*/ 3948 h 10000"/>
                <a:gd name="connsiteX23" fmla="*/ 3430 w 10000"/>
                <a:gd name="connsiteY23" fmla="*/ 3597 h 10000"/>
                <a:gd name="connsiteX24" fmla="*/ 3513 w 10000"/>
                <a:gd name="connsiteY24" fmla="*/ 3574 h 10000"/>
                <a:gd name="connsiteX25" fmla="*/ 3565 w 10000"/>
                <a:gd name="connsiteY25" fmla="*/ 2950 h 10000"/>
                <a:gd name="connsiteX26" fmla="*/ 3648 w 10000"/>
                <a:gd name="connsiteY26" fmla="*/ 3085 h 10000"/>
                <a:gd name="connsiteX27" fmla="*/ 3721 w 10000"/>
                <a:gd name="connsiteY27" fmla="*/ 3085 h 10000"/>
                <a:gd name="connsiteX28" fmla="*/ 3736 w 10000"/>
                <a:gd name="connsiteY28" fmla="*/ 3400 h 10000"/>
                <a:gd name="connsiteX29" fmla="*/ 3793 w 10000"/>
                <a:gd name="connsiteY29" fmla="*/ 3136 h 10000"/>
                <a:gd name="connsiteX30" fmla="*/ 3869 w 10000"/>
                <a:gd name="connsiteY30" fmla="*/ 3321 h 10000"/>
                <a:gd name="connsiteX31" fmla="*/ 4118 w 10000"/>
                <a:gd name="connsiteY31" fmla="*/ 3116 h 10000"/>
                <a:gd name="connsiteX32" fmla="*/ 4190 w 10000"/>
                <a:gd name="connsiteY32" fmla="*/ 2907 h 10000"/>
                <a:gd name="connsiteX33" fmla="*/ 4104 w 10000"/>
                <a:gd name="connsiteY33" fmla="*/ 3380 h 10000"/>
                <a:gd name="connsiteX34" fmla="*/ 4167 w 10000"/>
                <a:gd name="connsiteY34" fmla="*/ 3463 h 10000"/>
                <a:gd name="connsiteX35" fmla="*/ 4244 w 10000"/>
                <a:gd name="connsiteY35" fmla="*/ 3193 h 10000"/>
                <a:gd name="connsiteX36" fmla="*/ 4400 w 10000"/>
                <a:gd name="connsiteY36" fmla="*/ 3053 h 10000"/>
                <a:gd name="connsiteX37" fmla="*/ 4511 w 10000"/>
                <a:gd name="connsiteY37" fmla="*/ 2628 h 10000"/>
                <a:gd name="connsiteX38" fmla="*/ 4767 w 10000"/>
                <a:gd name="connsiteY38" fmla="*/ 2310 h 10000"/>
                <a:gd name="connsiteX39" fmla="*/ 4959 w 10000"/>
                <a:gd name="connsiteY39" fmla="*/ 2166 h 10000"/>
                <a:gd name="connsiteX40" fmla="*/ 5087 w 10000"/>
                <a:gd name="connsiteY40" fmla="*/ 1953 h 10000"/>
                <a:gd name="connsiteX41" fmla="*/ 5233 w 10000"/>
                <a:gd name="connsiteY41" fmla="*/ 2394 h 10000"/>
                <a:gd name="connsiteX42" fmla="*/ 5438 w 10000"/>
                <a:gd name="connsiteY42" fmla="*/ 1804 h 10000"/>
                <a:gd name="connsiteX43" fmla="*/ 5627 w 10000"/>
                <a:gd name="connsiteY43" fmla="*/ 2320 h 10000"/>
                <a:gd name="connsiteX44" fmla="*/ 5806 w 10000"/>
                <a:gd name="connsiteY44" fmla="*/ 1214 h 10000"/>
                <a:gd name="connsiteX45" fmla="*/ 6330 w 10000"/>
                <a:gd name="connsiteY45" fmla="*/ 0 h 10000"/>
                <a:gd name="connsiteX46" fmla="*/ 6600 w 10000"/>
                <a:gd name="connsiteY46" fmla="*/ 1250 h 10000"/>
                <a:gd name="connsiteX47" fmla="*/ 6687 w 10000"/>
                <a:gd name="connsiteY47" fmla="*/ 2459 h 10000"/>
                <a:gd name="connsiteX48" fmla="*/ 6840 w 10000"/>
                <a:gd name="connsiteY48" fmla="*/ 2462 h 10000"/>
                <a:gd name="connsiteX49" fmla="*/ 6909 w 10000"/>
                <a:gd name="connsiteY49" fmla="*/ 2919 h 10000"/>
                <a:gd name="connsiteX50" fmla="*/ 6989 w 10000"/>
                <a:gd name="connsiteY50" fmla="*/ 3648 h 10000"/>
                <a:gd name="connsiteX51" fmla="*/ 7114 w 10000"/>
                <a:gd name="connsiteY51" fmla="*/ 3578 h 10000"/>
                <a:gd name="connsiteX52" fmla="*/ 7101 w 10000"/>
                <a:gd name="connsiteY52" fmla="*/ 4271 h 10000"/>
                <a:gd name="connsiteX53" fmla="*/ 7263 w 10000"/>
                <a:gd name="connsiteY53" fmla="*/ 3979 h 10000"/>
                <a:gd name="connsiteX54" fmla="*/ 7570 w 10000"/>
                <a:gd name="connsiteY54" fmla="*/ 3924 h 10000"/>
                <a:gd name="connsiteX55" fmla="*/ 7362 w 10000"/>
                <a:gd name="connsiteY55" fmla="*/ 4201 h 10000"/>
                <a:gd name="connsiteX56" fmla="*/ 7554 w 10000"/>
                <a:gd name="connsiteY56" fmla="*/ 4878 h 10000"/>
                <a:gd name="connsiteX57" fmla="*/ 7590 w 10000"/>
                <a:gd name="connsiteY57" fmla="*/ 4366 h 10000"/>
                <a:gd name="connsiteX58" fmla="*/ 7736 w 10000"/>
                <a:gd name="connsiteY58" fmla="*/ 4366 h 10000"/>
                <a:gd name="connsiteX59" fmla="*/ 7882 w 10000"/>
                <a:gd name="connsiteY59" fmla="*/ 5389 h 10000"/>
                <a:gd name="connsiteX60" fmla="*/ 8030 w 10000"/>
                <a:gd name="connsiteY60" fmla="*/ 5389 h 10000"/>
                <a:gd name="connsiteX61" fmla="*/ 8129 w 10000"/>
                <a:gd name="connsiteY61" fmla="*/ 6138 h 10000"/>
                <a:gd name="connsiteX62" fmla="*/ 8285 w 10000"/>
                <a:gd name="connsiteY62" fmla="*/ 5645 h 10000"/>
                <a:gd name="connsiteX63" fmla="*/ 8431 w 10000"/>
                <a:gd name="connsiteY63" fmla="*/ 6414 h 10000"/>
                <a:gd name="connsiteX64" fmla="*/ 8663 w 10000"/>
                <a:gd name="connsiteY64" fmla="*/ 6788 h 10000"/>
                <a:gd name="connsiteX65" fmla="*/ 8722 w 10000"/>
                <a:gd name="connsiteY65" fmla="*/ 7758 h 10000"/>
                <a:gd name="connsiteX66" fmla="*/ 8905 w 10000"/>
                <a:gd name="connsiteY66" fmla="*/ 7182 h 10000"/>
                <a:gd name="connsiteX67" fmla="*/ 9087 w 10000"/>
                <a:gd name="connsiteY67" fmla="*/ 7695 h 10000"/>
                <a:gd name="connsiteX68" fmla="*/ 9160 w 10000"/>
                <a:gd name="connsiteY68" fmla="*/ 8463 h 10000"/>
                <a:gd name="connsiteX69" fmla="*/ 9305 w 10000"/>
                <a:gd name="connsiteY69" fmla="*/ 9232 h 10000"/>
                <a:gd name="connsiteX70" fmla="*/ 9490 w 10000"/>
                <a:gd name="connsiteY70" fmla="*/ 8719 h 10000"/>
                <a:gd name="connsiteX71" fmla="*/ 9563 w 10000"/>
                <a:gd name="connsiteY71" fmla="*/ 9232 h 10000"/>
                <a:gd name="connsiteX72" fmla="*/ 9709 w 10000"/>
                <a:gd name="connsiteY72" fmla="*/ 8975 h 10000"/>
                <a:gd name="connsiteX73" fmla="*/ 9927 w 10000"/>
                <a:gd name="connsiteY73" fmla="*/ 9744 h 10000"/>
                <a:gd name="connsiteX74" fmla="*/ 10000 w 10000"/>
                <a:gd name="connsiteY74" fmla="*/ 10000 h 10000"/>
                <a:gd name="connsiteX75" fmla="*/ 0 w 10000"/>
                <a:gd name="connsiteY75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61 w 10000"/>
                <a:gd name="connsiteY18" fmla="*/ 5135 h 10000"/>
                <a:gd name="connsiteX19" fmla="*/ 2592 w 10000"/>
                <a:gd name="connsiteY19" fmla="*/ 4366 h 10000"/>
                <a:gd name="connsiteX20" fmla="*/ 2930 w 10000"/>
                <a:gd name="connsiteY20" fmla="*/ 4542 h 10000"/>
                <a:gd name="connsiteX21" fmla="*/ 3102 w 10000"/>
                <a:gd name="connsiteY21" fmla="*/ 4145 h 10000"/>
                <a:gd name="connsiteX22" fmla="*/ 3330 w 10000"/>
                <a:gd name="connsiteY22" fmla="*/ 3948 h 10000"/>
                <a:gd name="connsiteX23" fmla="*/ 3430 w 10000"/>
                <a:gd name="connsiteY23" fmla="*/ 3597 h 10000"/>
                <a:gd name="connsiteX24" fmla="*/ 3513 w 10000"/>
                <a:gd name="connsiteY24" fmla="*/ 3574 h 10000"/>
                <a:gd name="connsiteX25" fmla="*/ 3565 w 10000"/>
                <a:gd name="connsiteY25" fmla="*/ 2950 h 10000"/>
                <a:gd name="connsiteX26" fmla="*/ 3648 w 10000"/>
                <a:gd name="connsiteY26" fmla="*/ 3085 h 10000"/>
                <a:gd name="connsiteX27" fmla="*/ 3721 w 10000"/>
                <a:gd name="connsiteY27" fmla="*/ 3085 h 10000"/>
                <a:gd name="connsiteX28" fmla="*/ 3736 w 10000"/>
                <a:gd name="connsiteY28" fmla="*/ 3400 h 10000"/>
                <a:gd name="connsiteX29" fmla="*/ 3793 w 10000"/>
                <a:gd name="connsiteY29" fmla="*/ 3136 h 10000"/>
                <a:gd name="connsiteX30" fmla="*/ 3869 w 10000"/>
                <a:gd name="connsiteY30" fmla="*/ 3321 h 10000"/>
                <a:gd name="connsiteX31" fmla="*/ 4118 w 10000"/>
                <a:gd name="connsiteY31" fmla="*/ 3116 h 10000"/>
                <a:gd name="connsiteX32" fmla="*/ 4190 w 10000"/>
                <a:gd name="connsiteY32" fmla="*/ 2907 h 10000"/>
                <a:gd name="connsiteX33" fmla="*/ 4104 w 10000"/>
                <a:gd name="connsiteY33" fmla="*/ 3380 h 10000"/>
                <a:gd name="connsiteX34" fmla="*/ 4167 w 10000"/>
                <a:gd name="connsiteY34" fmla="*/ 3463 h 10000"/>
                <a:gd name="connsiteX35" fmla="*/ 4244 w 10000"/>
                <a:gd name="connsiteY35" fmla="*/ 3193 h 10000"/>
                <a:gd name="connsiteX36" fmla="*/ 4400 w 10000"/>
                <a:gd name="connsiteY36" fmla="*/ 3053 h 10000"/>
                <a:gd name="connsiteX37" fmla="*/ 4511 w 10000"/>
                <a:gd name="connsiteY37" fmla="*/ 2628 h 10000"/>
                <a:gd name="connsiteX38" fmla="*/ 4767 w 10000"/>
                <a:gd name="connsiteY38" fmla="*/ 2310 h 10000"/>
                <a:gd name="connsiteX39" fmla="*/ 4959 w 10000"/>
                <a:gd name="connsiteY39" fmla="*/ 2166 h 10000"/>
                <a:gd name="connsiteX40" fmla="*/ 5087 w 10000"/>
                <a:gd name="connsiteY40" fmla="*/ 1953 h 10000"/>
                <a:gd name="connsiteX41" fmla="*/ 5233 w 10000"/>
                <a:gd name="connsiteY41" fmla="*/ 2394 h 10000"/>
                <a:gd name="connsiteX42" fmla="*/ 5438 w 10000"/>
                <a:gd name="connsiteY42" fmla="*/ 1804 h 10000"/>
                <a:gd name="connsiteX43" fmla="*/ 5627 w 10000"/>
                <a:gd name="connsiteY43" fmla="*/ 2320 h 10000"/>
                <a:gd name="connsiteX44" fmla="*/ 5806 w 10000"/>
                <a:gd name="connsiteY44" fmla="*/ 1214 h 10000"/>
                <a:gd name="connsiteX45" fmla="*/ 6330 w 10000"/>
                <a:gd name="connsiteY45" fmla="*/ 0 h 10000"/>
                <a:gd name="connsiteX46" fmla="*/ 6600 w 10000"/>
                <a:gd name="connsiteY46" fmla="*/ 1250 h 10000"/>
                <a:gd name="connsiteX47" fmla="*/ 6687 w 10000"/>
                <a:gd name="connsiteY47" fmla="*/ 2459 h 10000"/>
                <a:gd name="connsiteX48" fmla="*/ 6840 w 10000"/>
                <a:gd name="connsiteY48" fmla="*/ 2462 h 10000"/>
                <a:gd name="connsiteX49" fmla="*/ 6909 w 10000"/>
                <a:gd name="connsiteY49" fmla="*/ 2919 h 10000"/>
                <a:gd name="connsiteX50" fmla="*/ 6989 w 10000"/>
                <a:gd name="connsiteY50" fmla="*/ 3648 h 10000"/>
                <a:gd name="connsiteX51" fmla="*/ 7114 w 10000"/>
                <a:gd name="connsiteY51" fmla="*/ 3578 h 10000"/>
                <a:gd name="connsiteX52" fmla="*/ 7101 w 10000"/>
                <a:gd name="connsiteY52" fmla="*/ 4271 h 10000"/>
                <a:gd name="connsiteX53" fmla="*/ 7263 w 10000"/>
                <a:gd name="connsiteY53" fmla="*/ 3979 h 10000"/>
                <a:gd name="connsiteX54" fmla="*/ 7570 w 10000"/>
                <a:gd name="connsiteY54" fmla="*/ 3924 h 10000"/>
                <a:gd name="connsiteX55" fmla="*/ 7362 w 10000"/>
                <a:gd name="connsiteY55" fmla="*/ 4201 h 10000"/>
                <a:gd name="connsiteX56" fmla="*/ 7554 w 10000"/>
                <a:gd name="connsiteY56" fmla="*/ 4878 h 10000"/>
                <a:gd name="connsiteX57" fmla="*/ 7590 w 10000"/>
                <a:gd name="connsiteY57" fmla="*/ 4366 h 10000"/>
                <a:gd name="connsiteX58" fmla="*/ 7736 w 10000"/>
                <a:gd name="connsiteY58" fmla="*/ 4366 h 10000"/>
                <a:gd name="connsiteX59" fmla="*/ 7882 w 10000"/>
                <a:gd name="connsiteY59" fmla="*/ 5389 h 10000"/>
                <a:gd name="connsiteX60" fmla="*/ 8030 w 10000"/>
                <a:gd name="connsiteY60" fmla="*/ 5389 h 10000"/>
                <a:gd name="connsiteX61" fmla="*/ 8129 w 10000"/>
                <a:gd name="connsiteY61" fmla="*/ 6138 h 10000"/>
                <a:gd name="connsiteX62" fmla="*/ 8285 w 10000"/>
                <a:gd name="connsiteY62" fmla="*/ 5645 h 10000"/>
                <a:gd name="connsiteX63" fmla="*/ 8431 w 10000"/>
                <a:gd name="connsiteY63" fmla="*/ 6414 h 10000"/>
                <a:gd name="connsiteX64" fmla="*/ 8663 w 10000"/>
                <a:gd name="connsiteY64" fmla="*/ 6788 h 10000"/>
                <a:gd name="connsiteX65" fmla="*/ 8722 w 10000"/>
                <a:gd name="connsiteY65" fmla="*/ 7758 h 10000"/>
                <a:gd name="connsiteX66" fmla="*/ 8905 w 10000"/>
                <a:gd name="connsiteY66" fmla="*/ 7182 h 10000"/>
                <a:gd name="connsiteX67" fmla="*/ 9087 w 10000"/>
                <a:gd name="connsiteY67" fmla="*/ 7695 h 10000"/>
                <a:gd name="connsiteX68" fmla="*/ 9160 w 10000"/>
                <a:gd name="connsiteY68" fmla="*/ 8463 h 10000"/>
                <a:gd name="connsiteX69" fmla="*/ 9305 w 10000"/>
                <a:gd name="connsiteY69" fmla="*/ 9232 h 10000"/>
                <a:gd name="connsiteX70" fmla="*/ 9490 w 10000"/>
                <a:gd name="connsiteY70" fmla="*/ 8719 h 10000"/>
                <a:gd name="connsiteX71" fmla="*/ 9563 w 10000"/>
                <a:gd name="connsiteY71" fmla="*/ 9232 h 10000"/>
                <a:gd name="connsiteX72" fmla="*/ 9709 w 10000"/>
                <a:gd name="connsiteY72" fmla="*/ 8975 h 10000"/>
                <a:gd name="connsiteX73" fmla="*/ 9927 w 10000"/>
                <a:gd name="connsiteY73" fmla="*/ 9744 h 10000"/>
                <a:gd name="connsiteX74" fmla="*/ 10000 w 10000"/>
                <a:gd name="connsiteY74" fmla="*/ 10000 h 10000"/>
                <a:gd name="connsiteX75" fmla="*/ 0 w 10000"/>
                <a:gd name="connsiteY75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61 w 10000"/>
                <a:gd name="connsiteY18" fmla="*/ 5135 h 10000"/>
                <a:gd name="connsiteX19" fmla="*/ 2592 w 10000"/>
                <a:gd name="connsiteY19" fmla="*/ 4366 h 10000"/>
                <a:gd name="connsiteX20" fmla="*/ 2930 w 10000"/>
                <a:gd name="connsiteY20" fmla="*/ 4542 h 10000"/>
                <a:gd name="connsiteX21" fmla="*/ 3102 w 10000"/>
                <a:gd name="connsiteY21" fmla="*/ 4145 h 10000"/>
                <a:gd name="connsiteX22" fmla="*/ 3330 w 10000"/>
                <a:gd name="connsiteY22" fmla="*/ 3948 h 10000"/>
                <a:gd name="connsiteX23" fmla="*/ 3430 w 10000"/>
                <a:gd name="connsiteY23" fmla="*/ 3597 h 10000"/>
                <a:gd name="connsiteX24" fmla="*/ 3513 w 10000"/>
                <a:gd name="connsiteY24" fmla="*/ 3574 h 10000"/>
                <a:gd name="connsiteX25" fmla="*/ 3545 w 10000"/>
                <a:gd name="connsiteY25" fmla="*/ 3336 h 10000"/>
                <a:gd name="connsiteX26" fmla="*/ 3648 w 10000"/>
                <a:gd name="connsiteY26" fmla="*/ 3085 h 10000"/>
                <a:gd name="connsiteX27" fmla="*/ 3721 w 10000"/>
                <a:gd name="connsiteY27" fmla="*/ 3085 h 10000"/>
                <a:gd name="connsiteX28" fmla="*/ 3736 w 10000"/>
                <a:gd name="connsiteY28" fmla="*/ 3400 h 10000"/>
                <a:gd name="connsiteX29" fmla="*/ 3793 w 10000"/>
                <a:gd name="connsiteY29" fmla="*/ 3136 h 10000"/>
                <a:gd name="connsiteX30" fmla="*/ 3869 w 10000"/>
                <a:gd name="connsiteY30" fmla="*/ 3321 h 10000"/>
                <a:gd name="connsiteX31" fmla="*/ 4118 w 10000"/>
                <a:gd name="connsiteY31" fmla="*/ 3116 h 10000"/>
                <a:gd name="connsiteX32" fmla="*/ 4190 w 10000"/>
                <a:gd name="connsiteY32" fmla="*/ 2907 h 10000"/>
                <a:gd name="connsiteX33" fmla="*/ 4104 w 10000"/>
                <a:gd name="connsiteY33" fmla="*/ 3380 h 10000"/>
                <a:gd name="connsiteX34" fmla="*/ 4167 w 10000"/>
                <a:gd name="connsiteY34" fmla="*/ 3463 h 10000"/>
                <a:gd name="connsiteX35" fmla="*/ 4244 w 10000"/>
                <a:gd name="connsiteY35" fmla="*/ 3193 h 10000"/>
                <a:gd name="connsiteX36" fmla="*/ 4400 w 10000"/>
                <a:gd name="connsiteY36" fmla="*/ 3053 h 10000"/>
                <a:gd name="connsiteX37" fmla="*/ 4511 w 10000"/>
                <a:gd name="connsiteY37" fmla="*/ 2628 h 10000"/>
                <a:gd name="connsiteX38" fmla="*/ 4767 w 10000"/>
                <a:gd name="connsiteY38" fmla="*/ 2310 h 10000"/>
                <a:gd name="connsiteX39" fmla="*/ 4959 w 10000"/>
                <a:gd name="connsiteY39" fmla="*/ 2166 h 10000"/>
                <a:gd name="connsiteX40" fmla="*/ 5087 w 10000"/>
                <a:gd name="connsiteY40" fmla="*/ 1953 h 10000"/>
                <a:gd name="connsiteX41" fmla="*/ 5233 w 10000"/>
                <a:gd name="connsiteY41" fmla="*/ 2394 h 10000"/>
                <a:gd name="connsiteX42" fmla="*/ 5438 w 10000"/>
                <a:gd name="connsiteY42" fmla="*/ 1804 h 10000"/>
                <a:gd name="connsiteX43" fmla="*/ 5627 w 10000"/>
                <a:gd name="connsiteY43" fmla="*/ 2320 h 10000"/>
                <a:gd name="connsiteX44" fmla="*/ 5806 w 10000"/>
                <a:gd name="connsiteY44" fmla="*/ 1214 h 10000"/>
                <a:gd name="connsiteX45" fmla="*/ 6330 w 10000"/>
                <a:gd name="connsiteY45" fmla="*/ 0 h 10000"/>
                <a:gd name="connsiteX46" fmla="*/ 6600 w 10000"/>
                <a:gd name="connsiteY46" fmla="*/ 1250 h 10000"/>
                <a:gd name="connsiteX47" fmla="*/ 6687 w 10000"/>
                <a:gd name="connsiteY47" fmla="*/ 2459 h 10000"/>
                <a:gd name="connsiteX48" fmla="*/ 6840 w 10000"/>
                <a:gd name="connsiteY48" fmla="*/ 2462 h 10000"/>
                <a:gd name="connsiteX49" fmla="*/ 6909 w 10000"/>
                <a:gd name="connsiteY49" fmla="*/ 2919 h 10000"/>
                <a:gd name="connsiteX50" fmla="*/ 6989 w 10000"/>
                <a:gd name="connsiteY50" fmla="*/ 3648 h 10000"/>
                <a:gd name="connsiteX51" fmla="*/ 7114 w 10000"/>
                <a:gd name="connsiteY51" fmla="*/ 3578 h 10000"/>
                <a:gd name="connsiteX52" fmla="*/ 7101 w 10000"/>
                <a:gd name="connsiteY52" fmla="*/ 4271 h 10000"/>
                <a:gd name="connsiteX53" fmla="*/ 7263 w 10000"/>
                <a:gd name="connsiteY53" fmla="*/ 3979 h 10000"/>
                <a:gd name="connsiteX54" fmla="*/ 7570 w 10000"/>
                <a:gd name="connsiteY54" fmla="*/ 3924 h 10000"/>
                <a:gd name="connsiteX55" fmla="*/ 7362 w 10000"/>
                <a:gd name="connsiteY55" fmla="*/ 4201 h 10000"/>
                <a:gd name="connsiteX56" fmla="*/ 7554 w 10000"/>
                <a:gd name="connsiteY56" fmla="*/ 4878 h 10000"/>
                <a:gd name="connsiteX57" fmla="*/ 7590 w 10000"/>
                <a:gd name="connsiteY57" fmla="*/ 4366 h 10000"/>
                <a:gd name="connsiteX58" fmla="*/ 7736 w 10000"/>
                <a:gd name="connsiteY58" fmla="*/ 4366 h 10000"/>
                <a:gd name="connsiteX59" fmla="*/ 7882 w 10000"/>
                <a:gd name="connsiteY59" fmla="*/ 5389 h 10000"/>
                <a:gd name="connsiteX60" fmla="*/ 8030 w 10000"/>
                <a:gd name="connsiteY60" fmla="*/ 5389 h 10000"/>
                <a:gd name="connsiteX61" fmla="*/ 8129 w 10000"/>
                <a:gd name="connsiteY61" fmla="*/ 6138 h 10000"/>
                <a:gd name="connsiteX62" fmla="*/ 8285 w 10000"/>
                <a:gd name="connsiteY62" fmla="*/ 5645 h 10000"/>
                <a:gd name="connsiteX63" fmla="*/ 8431 w 10000"/>
                <a:gd name="connsiteY63" fmla="*/ 6414 h 10000"/>
                <a:gd name="connsiteX64" fmla="*/ 8663 w 10000"/>
                <a:gd name="connsiteY64" fmla="*/ 6788 h 10000"/>
                <a:gd name="connsiteX65" fmla="*/ 8722 w 10000"/>
                <a:gd name="connsiteY65" fmla="*/ 7758 h 10000"/>
                <a:gd name="connsiteX66" fmla="*/ 8905 w 10000"/>
                <a:gd name="connsiteY66" fmla="*/ 7182 h 10000"/>
                <a:gd name="connsiteX67" fmla="*/ 9087 w 10000"/>
                <a:gd name="connsiteY67" fmla="*/ 7695 h 10000"/>
                <a:gd name="connsiteX68" fmla="*/ 9160 w 10000"/>
                <a:gd name="connsiteY68" fmla="*/ 8463 h 10000"/>
                <a:gd name="connsiteX69" fmla="*/ 9305 w 10000"/>
                <a:gd name="connsiteY69" fmla="*/ 9232 h 10000"/>
                <a:gd name="connsiteX70" fmla="*/ 9490 w 10000"/>
                <a:gd name="connsiteY70" fmla="*/ 8719 h 10000"/>
                <a:gd name="connsiteX71" fmla="*/ 9563 w 10000"/>
                <a:gd name="connsiteY71" fmla="*/ 9232 h 10000"/>
                <a:gd name="connsiteX72" fmla="*/ 9709 w 10000"/>
                <a:gd name="connsiteY72" fmla="*/ 8975 h 10000"/>
                <a:gd name="connsiteX73" fmla="*/ 9927 w 10000"/>
                <a:gd name="connsiteY73" fmla="*/ 9744 h 10000"/>
                <a:gd name="connsiteX74" fmla="*/ 10000 w 10000"/>
                <a:gd name="connsiteY74" fmla="*/ 10000 h 10000"/>
                <a:gd name="connsiteX75" fmla="*/ 0 w 10000"/>
                <a:gd name="connsiteY75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61 w 10000"/>
                <a:gd name="connsiteY18" fmla="*/ 5135 h 10000"/>
                <a:gd name="connsiteX19" fmla="*/ 2592 w 10000"/>
                <a:gd name="connsiteY19" fmla="*/ 4366 h 10000"/>
                <a:gd name="connsiteX20" fmla="*/ 2930 w 10000"/>
                <a:gd name="connsiteY20" fmla="*/ 4542 h 10000"/>
                <a:gd name="connsiteX21" fmla="*/ 3102 w 10000"/>
                <a:gd name="connsiteY21" fmla="*/ 4145 h 10000"/>
                <a:gd name="connsiteX22" fmla="*/ 3330 w 10000"/>
                <a:gd name="connsiteY22" fmla="*/ 3948 h 10000"/>
                <a:gd name="connsiteX23" fmla="*/ 3430 w 10000"/>
                <a:gd name="connsiteY23" fmla="*/ 3597 h 10000"/>
                <a:gd name="connsiteX24" fmla="*/ 3513 w 10000"/>
                <a:gd name="connsiteY24" fmla="*/ 3574 h 10000"/>
                <a:gd name="connsiteX25" fmla="*/ 3545 w 10000"/>
                <a:gd name="connsiteY25" fmla="*/ 3336 h 10000"/>
                <a:gd name="connsiteX26" fmla="*/ 3648 w 10000"/>
                <a:gd name="connsiteY26" fmla="*/ 3085 h 10000"/>
                <a:gd name="connsiteX27" fmla="*/ 3721 w 10000"/>
                <a:gd name="connsiteY27" fmla="*/ 3085 h 10000"/>
                <a:gd name="connsiteX28" fmla="*/ 3736 w 10000"/>
                <a:gd name="connsiteY28" fmla="*/ 3400 h 10000"/>
                <a:gd name="connsiteX29" fmla="*/ 3793 w 10000"/>
                <a:gd name="connsiteY29" fmla="*/ 3136 h 10000"/>
                <a:gd name="connsiteX30" fmla="*/ 3869 w 10000"/>
                <a:gd name="connsiteY30" fmla="*/ 3321 h 10000"/>
                <a:gd name="connsiteX31" fmla="*/ 4118 w 10000"/>
                <a:gd name="connsiteY31" fmla="*/ 3116 h 10000"/>
                <a:gd name="connsiteX32" fmla="*/ 4190 w 10000"/>
                <a:gd name="connsiteY32" fmla="*/ 2907 h 10000"/>
                <a:gd name="connsiteX33" fmla="*/ 4104 w 10000"/>
                <a:gd name="connsiteY33" fmla="*/ 3380 h 10000"/>
                <a:gd name="connsiteX34" fmla="*/ 4167 w 10000"/>
                <a:gd name="connsiteY34" fmla="*/ 3463 h 10000"/>
                <a:gd name="connsiteX35" fmla="*/ 4244 w 10000"/>
                <a:gd name="connsiteY35" fmla="*/ 3193 h 10000"/>
                <a:gd name="connsiteX36" fmla="*/ 4400 w 10000"/>
                <a:gd name="connsiteY36" fmla="*/ 3053 h 10000"/>
                <a:gd name="connsiteX37" fmla="*/ 4511 w 10000"/>
                <a:gd name="connsiteY37" fmla="*/ 2628 h 10000"/>
                <a:gd name="connsiteX38" fmla="*/ 4767 w 10000"/>
                <a:gd name="connsiteY38" fmla="*/ 2310 h 10000"/>
                <a:gd name="connsiteX39" fmla="*/ 4959 w 10000"/>
                <a:gd name="connsiteY39" fmla="*/ 2166 h 10000"/>
                <a:gd name="connsiteX40" fmla="*/ 5087 w 10000"/>
                <a:gd name="connsiteY40" fmla="*/ 1953 h 10000"/>
                <a:gd name="connsiteX41" fmla="*/ 5233 w 10000"/>
                <a:gd name="connsiteY41" fmla="*/ 2394 h 10000"/>
                <a:gd name="connsiteX42" fmla="*/ 5438 w 10000"/>
                <a:gd name="connsiteY42" fmla="*/ 1804 h 10000"/>
                <a:gd name="connsiteX43" fmla="*/ 5657 w 10000"/>
                <a:gd name="connsiteY43" fmla="*/ 1824 h 10000"/>
                <a:gd name="connsiteX44" fmla="*/ 5806 w 10000"/>
                <a:gd name="connsiteY44" fmla="*/ 1214 h 10000"/>
                <a:gd name="connsiteX45" fmla="*/ 6330 w 10000"/>
                <a:gd name="connsiteY45" fmla="*/ 0 h 10000"/>
                <a:gd name="connsiteX46" fmla="*/ 6600 w 10000"/>
                <a:gd name="connsiteY46" fmla="*/ 1250 h 10000"/>
                <a:gd name="connsiteX47" fmla="*/ 6687 w 10000"/>
                <a:gd name="connsiteY47" fmla="*/ 2459 h 10000"/>
                <a:gd name="connsiteX48" fmla="*/ 6840 w 10000"/>
                <a:gd name="connsiteY48" fmla="*/ 2462 h 10000"/>
                <a:gd name="connsiteX49" fmla="*/ 6909 w 10000"/>
                <a:gd name="connsiteY49" fmla="*/ 2919 h 10000"/>
                <a:gd name="connsiteX50" fmla="*/ 6989 w 10000"/>
                <a:gd name="connsiteY50" fmla="*/ 3648 h 10000"/>
                <a:gd name="connsiteX51" fmla="*/ 7114 w 10000"/>
                <a:gd name="connsiteY51" fmla="*/ 3578 h 10000"/>
                <a:gd name="connsiteX52" fmla="*/ 7101 w 10000"/>
                <a:gd name="connsiteY52" fmla="*/ 4271 h 10000"/>
                <a:gd name="connsiteX53" fmla="*/ 7263 w 10000"/>
                <a:gd name="connsiteY53" fmla="*/ 3979 h 10000"/>
                <a:gd name="connsiteX54" fmla="*/ 7570 w 10000"/>
                <a:gd name="connsiteY54" fmla="*/ 3924 h 10000"/>
                <a:gd name="connsiteX55" fmla="*/ 7362 w 10000"/>
                <a:gd name="connsiteY55" fmla="*/ 4201 h 10000"/>
                <a:gd name="connsiteX56" fmla="*/ 7554 w 10000"/>
                <a:gd name="connsiteY56" fmla="*/ 4878 h 10000"/>
                <a:gd name="connsiteX57" fmla="*/ 7590 w 10000"/>
                <a:gd name="connsiteY57" fmla="*/ 4366 h 10000"/>
                <a:gd name="connsiteX58" fmla="*/ 7736 w 10000"/>
                <a:gd name="connsiteY58" fmla="*/ 4366 h 10000"/>
                <a:gd name="connsiteX59" fmla="*/ 7882 w 10000"/>
                <a:gd name="connsiteY59" fmla="*/ 5389 h 10000"/>
                <a:gd name="connsiteX60" fmla="*/ 8030 w 10000"/>
                <a:gd name="connsiteY60" fmla="*/ 5389 h 10000"/>
                <a:gd name="connsiteX61" fmla="*/ 8129 w 10000"/>
                <a:gd name="connsiteY61" fmla="*/ 6138 h 10000"/>
                <a:gd name="connsiteX62" fmla="*/ 8285 w 10000"/>
                <a:gd name="connsiteY62" fmla="*/ 5645 h 10000"/>
                <a:gd name="connsiteX63" fmla="*/ 8431 w 10000"/>
                <a:gd name="connsiteY63" fmla="*/ 6414 h 10000"/>
                <a:gd name="connsiteX64" fmla="*/ 8663 w 10000"/>
                <a:gd name="connsiteY64" fmla="*/ 6788 h 10000"/>
                <a:gd name="connsiteX65" fmla="*/ 8722 w 10000"/>
                <a:gd name="connsiteY65" fmla="*/ 7758 h 10000"/>
                <a:gd name="connsiteX66" fmla="*/ 8905 w 10000"/>
                <a:gd name="connsiteY66" fmla="*/ 7182 h 10000"/>
                <a:gd name="connsiteX67" fmla="*/ 9087 w 10000"/>
                <a:gd name="connsiteY67" fmla="*/ 7695 h 10000"/>
                <a:gd name="connsiteX68" fmla="*/ 9160 w 10000"/>
                <a:gd name="connsiteY68" fmla="*/ 8463 h 10000"/>
                <a:gd name="connsiteX69" fmla="*/ 9305 w 10000"/>
                <a:gd name="connsiteY69" fmla="*/ 9232 h 10000"/>
                <a:gd name="connsiteX70" fmla="*/ 9490 w 10000"/>
                <a:gd name="connsiteY70" fmla="*/ 8719 h 10000"/>
                <a:gd name="connsiteX71" fmla="*/ 9563 w 10000"/>
                <a:gd name="connsiteY71" fmla="*/ 9232 h 10000"/>
                <a:gd name="connsiteX72" fmla="*/ 9709 w 10000"/>
                <a:gd name="connsiteY72" fmla="*/ 8975 h 10000"/>
                <a:gd name="connsiteX73" fmla="*/ 9927 w 10000"/>
                <a:gd name="connsiteY73" fmla="*/ 9744 h 10000"/>
                <a:gd name="connsiteX74" fmla="*/ 10000 w 10000"/>
                <a:gd name="connsiteY74" fmla="*/ 10000 h 10000"/>
                <a:gd name="connsiteX75" fmla="*/ 0 w 10000"/>
                <a:gd name="connsiteY75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61 w 10000"/>
                <a:gd name="connsiteY18" fmla="*/ 5135 h 10000"/>
                <a:gd name="connsiteX19" fmla="*/ 2592 w 10000"/>
                <a:gd name="connsiteY19" fmla="*/ 4366 h 10000"/>
                <a:gd name="connsiteX20" fmla="*/ 2930 w 10000"/>
                <a:gd name="connsiteY20" fmla="*/ 4542 h 10000"/>
                <a:gd name="connsiteX21" fmla="*/ 3102 w 10000"/>
                <a:gd name="connsiteY21" fmla="*/ 4145 h 10000"/>
                <a:gd name="connsiteX22" fmla="*/ 3330 w 10000"/>
                <a:gd name="connsiteY22" fmla="*/ 3948 h 10000"/>
                <a:gd name="connsiteX23" fmla="*/ 3430 w 10000"/>
                <a:gd name="connsiteY23" fmla="*/ 3597 h 10000"/>
                <a:gd name="connsiteX24" fmla="*/ 3513 w 10000"/>
                <a:gd name="connsiteY24" fmla="*/ 3574 h 10000"/>
                <a:gd name="connsiteX25" fmla="*/ 3545 w 10000"/>
                <a:gd name="connsiteY25" fmla="*/ 3336 h 10000"/>
                <a:gd name="connsiteX26" fmla="*/ 3648 w 10000"/>
                <a:gd name="connsiteY26" fmla="*/ 3085 h 10000"/>
                <a:gd name="connsiteX27" fmla="*/ 3721 w 10000"/>
                <a:gd name="connsiteY27" fmla="*/ 3085 h 10000"/>
                <a:gd name="connsiteX28" fmla="*/ 3736 w 10000"/>
                <a:gd name="connsiteY28" fmla="*/ 3400 h 10000"/>
                <a:gd name="connsiteX29" fmla="*/ 3793 w 10000"/>
                <a:gd name="connsiteY29" fmla="*/ 3136 h 10000"/>
                <a:gd name="connsiteX30" fmla="*/ 3869 w 10000"/>
                <a:gd name="connsiteY30" fmla="*/ 3321 h 10000"/>
                <a:gd name="connsiteX31" fmla="*/ 4118 w 10000"/>
                <a:gd name="connsiteY31" fmla="*/ 3116 h 10000"/>
                <a:gd name="connsiteX32" fmla="*/ 4190 w 10000"/>
                <a:gd name="connsiteY32" fmla="*/ 2907 h 10000"/>
                <a:gd name="connsiteX33" fmla="*/ 4104 w 10000"/>
                <a:gd name="connsiteY33" fmla="*/ 3380 h 10000"/>
                <a:gd name="connsiteX34" fmla="*/ 4167 w 10000"/>
                <a:gd name="connsiteY34" fmla="*/ 3463 h 10000"/>
                <a:gd name="connsiteX35" fmla="*/ 4244 w 10000"/>
                <a:gd name="connsiteY35" fmla="*/ 3193 h 10000"/>
                <a:gd name="connsiteX36" fmla="*/ 4400 w 10000"/>
                <a:gd name="connsiteY36" fmla="*/ 3053 h 10000"/>
                <a:gd name="connsiteX37" fmla="*/ 4511 w 10000"/>
                <a:gd name="connsiteY37" fmla="*/ 2628 h 10000"/>
                <a:gd name="connsiteX38" fmla="*/ 4767 w 10000"/>
                <a:gd name="connsiteY38" fmla="*/ 2310 h 10000"/>
                <a:gd name="connsiteX39" fmla="*/ 4959 w 10000"/>
                <a:gd name="connsiteY39" fmla="*/ 2166 h 10000"/>
                <a:gd name="connsiteX40" fmla="*/ 5087 w 10000"/>
                <a:gd name="connsiteY40" fmla="*/ 1953 h 10000"/>
                <a:gd name="connsiteX41" fmla="*/ 5233 w 10000"/>
                <a:gd name="connsiteY41" fmla="*/ 2394 h 10000"/>
                <a:gd name="connsiteX42" fmla="*/ 5438 w 10000"/>
                <a:gd name="connsiteY42" fmla="*/ 1804 h 10000"/>
                <a:gd name="connsiteX43" fmla="*/ 5597 w 10000"/>
                <a:gd name="connsiteY43" fmla="*/ 1190 h 10000"/>
                <a:gd name="connsiteX44" fmla="*/ 5806 w 10000"/>
                <a:gd name="connsiteY44" fmla="*/ 1214 h 10000"/>
                <a:gd name="connsiteX45" fmla="*/ 6330 w 10000"/>
                <a:gd name="connsiteY45" fmla="*/ 0 h 10000"/>
                <a:gd name="connsiteX46" fmla="*/ 6600 w 10000"/>
                <a:gd name="connsiteY46" fmla="*/ 1250 h 10000"/>
                <a:gd name="connsiteX47" fmla="*/ 6687 w 10000"/>
                <a:gd name="connsiteY47" fmla="*/ 2459 h 10000"/>
                <a:gd name="connsiteX48" fmla="*/ 6840 w 10000"/>
                <a:gd name="connsiteY48" fmla="*/ 2462 h 10000"/>
                <a:gd name="connsiteX49" fmla="*/ 6909 w 10000"/>
                <a:gd name="connsiteY49" fmla="*/ 2919 h 10000"/>
                <a:gd name="connsiteX50" fmla="*/ 6989 w 10000"/>
                <a:gd name="connsiteY50" fmla="*/ 3648 h 10000"/>
                <a:gd name="connsiteX51" fmla="*/ 7114 w 10000"/>
                <a:gd name="connsiteY51" fmla="*/ 3578 h 10000"/>
                <a:gd name="connsiteX52" fmla="*/ 7101 w 10000"/>
                <a:gd name="connsiteY52" fmla="*/ 4271 h 10000"/>
                <a:gd name="connsiteX53" fmla="*/ 7263 w 10000"/>
                <a:gd name="connsiteY53" fmla="*/ 3979 h 10000"/>
                <a:gd name="connsiteX54" fmla="*/ 7570 w 10000"/>
                <a:gd name="connsiteY54" fmla="*/ 3924 h 10000"/>
                <a:gd name="connsiteX55" fmla="*/ 7362 w 10000"/>
                <a:gd name="connsiteY55" fmla="*/ 4201 h 10000"/>
                <a:gd name="connsiteX56" fmla="*/ 7554 w 10000"/>
                <a:gd name="connsiteY56" fmla="*/ 4878 h 10000"/>
                <a:gd name="connsiteX57" fmla="*/ 7590 w 10000"/>
                <a:gd name="connsiteY57" fmla="*/ 4366 h 10000"/>
                <a:gd name="connsiteX58" fmla="*/ 7736 w 10000"/>
                <a:gd name="connsiteY58" fmla="*/ 4366 h 10000"/>
                <a:gd name="connsiteX59" fmla="*/ 7882 w 10000"/>
                <a:gd name="connsiteY59" fmla="*/ 5389 h 10000"/>
                <a:gd name="connsiteX60" fmla="*/ 8030 w 10000"/>
                <a:gd name="connsiteY60" fmla="*/ 5389 h 10000"/>
                <a:gd name="connsiteX61" fmla="*/ 8129 w 10000"/>
                <a:gd name="connsiteY61" fmla="*/ 6138 h 10000"/>
                <a:gd name="connsiteX62" fmla="*/ 8285 w 10000"/>
                <a:gd name="connsiteY62" fmla="*/ 5645 h 10000"/>
                <a:gd name="connsiteX63" fmla="*/ 8431 w 10000"/>
                <a:gd name="connsiteY63" fmla="*/ 6414 h 10000"/>
                <a:gd name="connsiteX64" fmla="*/ 8663 w 10000"/>
                <a:gd name="connsiteY64" fmla="*/ 6788 h 10000"/>
                <a:gd name="connsiteX65" fmla="*/ 8722 w 10000"/>
                <a:gd name="connsiteY65" fmla="*/ 7758 h 10000"/>
                <a:gd name="connsiteX66" fmla="*/ 8905 w 10000"/>
                <a:gd name="connsiteY66" fmla="*/ 7182 h 10000"/>
                <a:gd name="connsiteX67" fmla="*/ 9087 w 10000"/>
                <a:gd name="connsiteY67" fmla="*/ 7695 h 10000"/>
                <a:gd name="connsiteX68" fmla="*/ 9160 w 10000"/>
                <a:gd name="connsiteY68" fmla="*/ 8463 h 10000"/>
                <a:gd name="connsiteX69" fmla="*/ 9305 w 10000"/>
                <a:gd name="connsiteY69" fmla="*/ 9232 h 10000"/>
                <a:gd name="connsiteX70" fmla="*/ 9490 w 10000"/>
                <a:gd name="connsiteY70" fmla="*/ 8719 h 10000"/>
                <a:gd name="connsiteX71" fmla="*/ 9563 w 10000"/>
                <a:gd name="connsiteY71" fmla="*/ 9232 h 10000"/>
                <a:gd name="connsiteX72" fmla="*/ 9709 w 10000"/>
                <a:gd name="connsiteY72" fmla="*/ 8975 h 10000"/>
                <a:gd name="connsiteX73" fmla="*/ 9927 w 10000"/>
                <a:gd name="connsiteY73" fmla="*/ 9744 h 10000"/>
                <a:gd name="connsiteX74" fmla="*/ 10000 w 10000"/>
                <a:gd name="connsiteY74" fmla="*/ 10000 h 10000"/>
                <a:gd name="connsiteX75" fmla="*/ 0 w 10000"/>
                <a:gd name="connsiteY75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34 w 10000"/>
                <a:gd name="connsiteY16" fmla="*/ 4878 h 10000"/>
                <a:gd name="connsiteX17" fmla="*/ 2446 w 10000"/>
                <a:gd name="connsiteY17" fmla="*/ 5134 h 10000"/>
                <a:gd name="connsiteX18" fmla="*/ 2561 w 10000"/>
                <a:gd name="connsiteY18" fmla="*/ 5135 h 10000"/>
                <a:gd name="connsiteX19" fmla="*/ 2741 w 10000"/>
                <a:gd name="connsiteY19" fmla="*/ 5028 h 10000"/>
                <a:gd name="connsiteX20" fmla="*/ 2930 w 10000"/>
                <a:gd name="connsiteY20" fmla="*/ 4542 h 10000"/>
                <a:gd name="connsiteX21" fmla="*/ 3102 w 10000"/>
                <a:gd name="connsiteY21" fmla="*/ 4145 h 10000"/>
                <a:gd name="connsiteX22" fmla="*/ 3330 w 10000"/>
                <a:gd name="connsiteY22" fmla="*/ 3948 h 10000"/>
                <a:gd name="connsiteX23" fmla="*/ 3430 w 10000"/>
                <a:gd name="connsiteY23" fmla="*/ 3597 h 10000"/>
                <a:gd name="connsiteX24" fmla="*/ 3513 w 10000"/>
                <a:gd name="connsiteY24" fmla="*/ 3574 h 10000"/>
                <a:gd name="connsiteX25" fmla="*/ 3545 w 10000"/>
                <a:gd name="connsiteY25" fmla="*/ 3336 h 10000"/>
                <a:gd name="connsiteX26" fmla="*/ 3648 w 10000"/>
                <a:gd name="connsiteY26" fmla="*/ 3085 h 10000"/>
                <a:gd name="connsiteX27" fmla="*/ 3721 w 10000"/>
                <a:gd name="connsiteY27" fmla="*/ 3085 h 10000"/>
                <a:gd name="connsiteX28" fmla="*/ 3736 w 10000"/>
                <a:gd name="connsiteY28" fmla="*/ 3400 h 10000"/>
                <a:gd name="connsiteX29" fmla="*/ 3793 w 10000"/>
                <a:gd name="connsiteY29" fmla="*/ 3136 h 10000"/>
                <a:gd name="connsiteX30" fmla="*/ 3869 w 10000"/>
                <a:gd name="connsiteY30" fmla="*/ 3321 h 10000"/>
                <a:gd name="connsiteX31" fmla="*/ 4118 w 10000"/>
                <a:gd name="connsiteY31" fmla="*/ 3116 h 10000"/>
                <a:gd name="connsiteX32" fmla="*/ 4190 w 10000"/>
                <a:gd name="connsiteY32" fmla="*/ 2907 h 10000"/>
                <a:gd name="connsiteX33" fmla="*/ 4104 w 10000"/>
                <a:gd name="connsiteY33" fmla="*/ 3380 h 10000"/>
                <a:gd name="connsiteX34" fmla="*/ 4167 w 10000"/>
                <a:gd name="connsiteY34" fmla="*/ 3463 h 10000"/>
                <a:gd name="connsiteX35" fmla="*/ 4244 w 10000"/>
                <a:gd name="connsiteY35" fmla="*/ 3193 h 10000"/>
                <a:gd name="connsiteX36" fmla="*/ 4400 w 10000"/>
                <a:gd name="connsiteY36" fmla="*/ 3053 h 10000"/>
                <a:gd name="connsiteX37" fmla="*/ 4511 w 10000"/>
                <a:gd name="connsiteY37" fmla="*/ 2628 h 10000"/>
                <a:gd name="connsiteX38" fmla="*/ 4767 w 10000"/>
                <a:gd name="connsiteY38" fmla="*/ 2310 h 10000"/>
                <a:gd name="connsiteX39" fmla="*/ 4959 w 10000"/>
                <a:gd name="connsiteY39" fmla="*/ 2166 h 10000"/>
                <a:gd name="connsiteX40" fmla="*/ 5087 w 10000"/>
                <a:gd name="connsiteY40" fmla="*/ 1953 h 10000"/>
                <a:gd name="connsiteX41" fmla="*/ 5233 w 10000"/>
                <a:gd name="connsiteY41" fmla="*/ 2394 h 10000"/>
                <a:gd name="connsiteX42" fmla="*/ 5438 w 10000"/>
                <a:gd name="connsiteY42" fmla="*/ 1804 h 10000"/>
                <a:gd name="connsiteX43" fmla="*/ 5597 w 10000"/>
                <a:gd name="connsiteY43" fmla="*/ 1190 h 10000"/>
                <a:gd name="connsiteX44" fmla="*/ 5806 w 10000"/>
                <a:gd name="connsiteY44" fmla="*/ 1214 h 10000"/>
                <a:gd name="connsiteX45" fmla="*/ 6330 w 10000"/>
                <a:gd name="connsiteY45" fmla="*/ 0 h 10000"/>
                <a:gd name="connsiteX46" fmla="*/ 6600 w 10000"/>
                <a:gd name="connsiteY46" fmla="*/ 1250 h 10000"/>
                <a:gd name="connsiteX47" fmla="*/ 6687 w 10000"/>
                <a:gd name="connsiteY47" fmla="*/ 2459 h 10000"/>
                <a:gd name="connsiteX48" fmla="*/ 6840 w 10000"/>
                <a:gd name="connsiteY48" fmla="*/ 2462 h 10000"/>
                <a:gd name="connsiteX49" fmla="*/ 6909 w 10000"/>
                <a:gd name="connsiteY49" fmla="*/ 2919 h 10000"/>
                <a:gd name="connsiteX50" fmla="*/ 6989 w 10000"/>
                <a:gd name="connsiteY50" fmla="*/ 3648 h 10000"/>
                <a:gd name="connsiteX51" fmla="*/ 7114 w 10000"/>
                <a:gd name="connsiteY51" fmla="*/ 3578 h 10000"/>
                <a:gd name="connsiteX52" fmla="*/ 7101 w 10000"/>
                <a:gd name="connsiteY52" fmla="*/ 4271 h 10000"/>
                <a:gd name="connsiteX53" fmla="*/ 7263 w 10000"/>
                <a:gd name="connsiteY53" fmla="*/ 3979 h 10000"/>
                <a:gd name="connsiteX54" fmla="*/ 7570 w 10000"/>
                <a:gd name="connsiteY54" fmla="*/ 3924 h 10000"/>
                <a:gd name="connsiteX55" fmla="*/ 7362 w 10000"/>
                <a:gd name="connsiteY55" fmla="*/ 4201 h 10000"/>
                <a:gd name="connsiteX56" fmla="*/ 7554 w 10000"/>
                <a:gd name="connsiteY56" fmla="*/ 4878 h 10000"/>
                <a:gd name="connsiteX57" fmla="*/ 7590 w 10000"/>
                <a:gd name="connsiteY57" fmla="*/ 4366 h 10000"/>
                <a:gd name="connsiteX58" fmla="*/ 7736 w 10000"/>
                <a:gd name="connsiteY58" fmla="*/ 4366 h 10000"/>
                <a:gd name="connsiteX59" fmla="*/ 7882 w 10000"/>
                <a:gd name="connsiteY59" fmla="*/ 5389 h 10000"/>
                <a:gd name="connsiteX60" fmla="*/ 8030 w 10000"/>
                <a:gd name="connsiteY60" fmla="*/ 5389 h 10000"/>
                <a:gd name="connsiteX61" fmla="*/ 8129 w 10000"/>
                <a:gd name="connsiteY61" fmla="*/ 6138 h 10000"/>
                <a:gd name="connsiteX62" fmla="*/ 8285 w 10000"/>
                <a:gd name="connsiteY62" fmla="*/ 5645 h 10000"/>
                <a:gd name="connsiteX63" fmla="*/ 8431 w 10000"/>
                <a:gd name="connsiteY63" fmla="*/ 6414 h 10000"/>
                <a:gd name="connsiteX64" fmla="*/ 8663 w 10000"/>
                <a:gd name="connsiteY64" fmla="*/ 6788 h 10000"/>
                <a:gd name="connsiteX65" fmla="*/ 8722 w 10000"/>
                <a:gd name="connsiteY65" fmla="*/ 7758 h 10000"/>
                <a:gd name="connsiteX66" fmla="*/ 8905 w 10000"/>
                <a:gd name="connsiteY66" fmla="*/ 7182 h 10000"/>
                <a:gd name="connsiteX67" fmla="*/ 9087 w 10000"/>
                <a:gd name="connsiteY67" fmla="*/ 7695 h 10000"/>
                <a:gd name="connsiteX68" fmla="*/ 9160 w 10000"/>
                <a:gd name="connsiteY68" fmla="*/ 8463 h 10000"/>
                <a:gd name="connsiteX69" fmla="*/ 9305 w 10000"/>
                <a:gd name="connsiteY69" fmla="*/ 9232 h 10000"/>
                <a:gd name="connsiteX70" fmla="*/ 9490 w 10000"/>
                <a:gd name="connsiteY70" fmla="*/ 8719 h 10000"/>
                <a:gd name="connsiteX71" fmla="*/ 9563 w 10000"/>
                <a:gd name="connsiteY71" fmla="*/ 9232 h 10000"/>
                <a:gd name="connsiteX72" fmla="*/ 9709 w 10000"/>
                <a:gd name="connsiteY72" fmla="*/ 8975 h 10000"/>
                <a:gd name="connsiteX73" fmla="*/ 9927 w 10000"/>
                <a:gd name="connsiteY73" fmla="*/ 9744 h 10000"/>
                <a:gd name="connsiteX74" fmla="*/ 10000 w 10000"/>
                <a:gd name="connsiteY74" fmla="*/ 10000 h 10000"/>
                <a:gd name="connsiteX75" fmla="*/ 0 w 10000"/>
                <a:gd name="connsiteY75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423 w 10000"/>
                <a:gd name="connsiteY16" fmla="*/ 5981 h 10000"/>
                <a:gd name="connsiteX17" fmla="*/ 2446 w 10000"/>
                <a:gd name="connsiteY17" fmla="*/ 5134 h 10000"/>
                <a:gd name="connsiteX18" fmla="*/ 2561 w 10000"/>
                <a:gd name="connsiteY18" fmla="*/ 5135 h 10000"/>
                <a:gd name="connsiteX19" fmla="*/ 2741 w 10000"/>
                <a:gd name="connsiteY19" fmla="*/ 5028 h 10000"/>
                <a:gd name="connsiteX20" fmla="*/ 2930 w 10000"/>
                <a:gd name="connsiteY20" fmla="*/ 4542 h 10000"/>
                <a:gd name="connsiteX21" fmla="*/ 3102 w 10000"/>
                <a:gd name="connsiteY21" fmla="*/ 4145 h 10000"/>
                <a:gd name="connsiteX22" fmla="*/ 3330 w 10000"/>
                <a:gd name="connsiteY22" fmla="*/ 3948 h 10000"/>
                <a:gd name="connsiteX23" fmla="*/ 3430 w 10000"/>
                <a:gd name="connsiteY23" fmla="*/ 3597 h 10000"/>
                <a:gd name="connsiteX24" fmla="*/ 3513 w 10000"/>
                <a:gd name="connsiteY24" fmla="*/ 3574 h 10000"/>
                <a:gd name="connsiteX25" fmla="*/ 3545 w 10000"/>
                <a:gd name="connsiteY25" fmla="*/ 3336 h 10000"/>
                <a:gd name="connsiteX26" fmla="*/ 3648 w 10000"/>
                <a:gd name="connsiteY26" fmla="*/ 3085 h 10000"/>
                <a:gd name="connsiteX27" fmla="*/ 3721 w 10000"/>
                <a:gd name="connsiteY27" fmla="*/ 3085 h 10000"/>
                <a:gd name="connsiteX28" fmla="*/ 3736 w 10000"/>
                <a:gd name="connsiteY28" fmla="*/ 3400 h 10000"/>
                <a:gd name="connsiteX29" fmla="*/ 3793 w 10000"/>
                <a:gd name="connsiteY29" fmla="*/ 3136 h 10000"/>
                <a:gd name="connsiteX30" fmla="*/ 3869 w 10000"/>
                <a:gd name="connsiteY30" fmla="*/ 3321 h 10000"/>
                <a:gd name="connsiteX31" fmla="*/ 4118 w 10000"/>
                <a:gd name="connsiteY31" fmla="*/ 3116 h 10000"/>
                <a:gd name="connsiteX32" fmla="*/ 4190 w 10000"/>
                <a:gd name="connsiteY32" fmla="*/ 2907 h 10000"/>
                <a:gd name="connsiteX33" fmla="*/ 4104 w 10000"/>
                <a:gd name="connsiteY33" fmla="*/ 3380 h 10000"/>
                <a:gd name="connsiteX34" fmla="*/ 4167 w 10000"/>
                <a:gd name="connsiteY34" fmla="*/ 3463 h 10000"/>
                <a:gd name="connsiteX35" fmla="*/ 4244 w 10000"/>
                <a:gd name="connsiteY35" fmla="*/ 3193 h 10000"/>
                <a:gd name="connsiteX36" fmla="*/ 4400 w 10000"/>
                <a:gd name="connsiteY36" fmla="*/ 3053 h 10000"/>
                <a:gd name="connsiteX37" fmla="*/ 4511 w 10000"/>
                <a:gd name="connsiteY37" fmla="*/ 2628 h 10000"/>
                <a:gd name="connsiteX38" fmla="*/ 4767 w 10000"/>
                <a:gd name="connsiteY38" fmla="*/ 2310 h 10000"/>
                <a:gd name="connsiteX39" fmla="*/ 4959 w 10000"/>
                <a:gd name="connsiteY39" fmla="*/ 2166 h 10000"/>
                <a:gd name="connsiteX40" fmla="*/ 5087 w 10000"/>
                <a:gd name="connsiteY40" fmla="*/ 1953 h 10000"/>
                <a:gd name="connsiteX41" fmla="*/ 5233 w 10000"/>
                <a:gd name="connsiteY41" fmla="*/ 2394 h 10000"/>
                <a:gd name="connsiteX42" fmla="*/ 5438 w 10000"/>
                <a:gd name="connsiteY42" fmla="*/ 1804 h 10000"/>
                <a:gd name="connsiteX43" fmla="*/ 5597 w 10000"/>
                <a:gd name="connsiteY43" fmla="*/ 1190 h 10000"/>
                <a:gd name="connsiteX44" fmla="*/ 5806 w 10000"/>
                <a:gd name="connsiteY44" fmla="*/ 1214 h 10000"/>
                <a:gd name="connsiteX45" fmla="*/ 6330 w 10000"/>
                <a:gd name="connsiteY45" fmla="*/ 0 h 10000"/>
                <a:gd name="connsiteX46" fmla="*/ 6600 w 10000"/>
                <a:gd name="connsiteY46" fmla="*/ 1250 h 10000"/>
                <a:gd name="connsiteX47" fmla="*/ 6687 w 10000"/>
                <a:gd name="connsiteY47" fmla="*/ 2459 h 10000"/>
                <a:gd name="connsiteX48" fmla="*/ 6840 w 10000"/>
                <a:gd name="connsiteY48" fmla="*/ 2462 h 10000"/>
                <a:gd name="connsiteX49" fmla="*/ 6909 w 10000"/>
                <a:gd name="connsiteY49" fmla="*/ 2919 h 10000"/>
                <a:gd name="connsiteX50" fmla="*/ 6989 w 10000"/>
                <a:gd name="connsiteY50" fmla="*/ 3648 h 10000"/>
                <a:gd name="connsiteX51" fmla="*/ 7114 w 10000"/>
                <a:gd name="connsiteY51" fmla="*/ 3578 h 10000"/>
                <a:gd name="connsiteX52" fmla="*/ 7101 w 10000"/>
                <a:gd name="connsiteY52" fmla="*/ 4271 h 10000"/>
                <a:gd name="connsiteX53" fmla="*/ 7263 w 10000"/>
                <a:gd name="connsiteY53" fmla="*/ 3979 h 10000"/>
                <a:gd name="connsiteX54" fmla="*/ 7570 w 10000"/>
                <a:gd name="connsiteY54" fmla="*/ 3924 h 10000"/>
                <a:gd name="connsiteX55" fmla="*/ 7362 w 10000"/>
                <a:gd name="connsiteY55" fmla="*/ 4201 h 10000"/>
                <a:gd name="connsiteX56" fmla="*/ 7554 w 10000"/>
                <a:gd name="connsiteY56" fmla="*/ 4878 h 10000"/>
                <a:gd name="connsiteX57" fmla="*/ 7590 w 10000"/>
                <a:gd name="connsiteY57" fmla="*/ 4366 h 10000"/>
                <a:gd name="connsiteX58" fmla="*/ 7736 w 10000"/>
                <a:gd name="connsiteY58" fmla="*/ 4366 h 10000"/>
                <a:gd name="connsiteX59" fmla="*/ 7882 w 10000"/>
                <a:gd name="connsiteY59" fmla="*/ 5389 h 10000"/>
                <a:gd name="connsiteX60" fmla="*/ 8030 w 10000"/>
                <a:gd name="connsiteY60" fmla="*/ 5389 h 10000"/>
                <a:gd name="connsiteX61" fmla="*/ 8129 w 10000"/>
                <a:gd name="connsiteY61" fmla="*/ 6138 h 10000"/>
                <a:gd name="connsiteX62" fmla="*/ 8285 w 10000"/>
                <a:gd name="connsiteY62" fmla="*/ 5645 h 10000"/>
                <a:gd name="connsiteX63" fmla="*/ 8431 w 10000"/>
                <a:gd name="connsiteY63" fmla="*/ 6414 h 10000"/>
                <a:gd name="connsiteX64" fmla="*/ 8663 w 10000"/>
                <a:gd name="connsiteY64" fmla="*/ 6788 h 10000"/>
                <a:gd name="connsiteX65" fmla="*/ 8722 w 10000"/>
                <a:gd name="connsiteY65" fmla="*/ 7758 h 10000"/>
                <a:gd name="connsiteX66" fmla="*/ 8905 w 10000"/>
                <a:gd name="connsiteY66" fmla="*/ 7182 h 10000"/>
                <a:gd name="connsiteX67" fmla="*/ 9087 w 10000"/>
                <a:gd name="connsiteY67" fmla="*/ 7695 h 10000"/>
                <a:gd name="connsiteX68" fmla="*/ 9160 w 10000"/>
                <a:gd name="connsiteY68" fmla="*/ 8463 h 10000"/>
                <a:gd name="connsiteX69" fmla="*/ 9305 w 10000"/>
                <a:gd name="connsiteY69" fmla="*/ 9232 h 10000"/>
                <a:gd name="connsiteX70" fmla="*/ 9490 w 10000"/>
                <a:gd name="connsiteY70" fmla="*/ 8719 h 10000"/>
                <a:gd name="connsiteX71" fmla="*/ 9563 w 10000"/>
                <a:gd name="connsiteY71" fmla="*/ 9232 h 10000"/>
                <a:gd name="connsiteX72" fmla="*/ 9709 w 10000"/>
                <a:gd name="connsiteY72" fmla="*/ 8975 h 10000"/>
                <a:gd name="connsiteX73" fmla="*/ 9927 w 10000"/>
                <a:gd name="connsiteY73" fmla="*/ 9744 h 10000"/>
                <a:gd name="connsiteX74" fmla="*/ 10000 w 10000"/>
                <a:gd name="connsiteY74" fmla="*/ 10000 h 10000"/>
                <a:gd name="connsiteX75" fmla="*/ 0 w 10000"/>
                <a:gd name="connsiteY75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095 w 10000"/>
                <a:gd name="connsiteY6" fmla="*/ 8975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73 w 10000"/>
                <a:gd name="connsiteY16" fmla="*/ 5347 h 10000"/>
                <a:gd name="connsiteX17" fmla="*/ 2446 w 10000"/>
                <a:gd name="connsiteY17" fmla="*/ 5134 h 10000"/>
                <a:gd name="connsiteX18" fmla="*/ 2561 w 10000"/>
                <a:gd name="connsiteY18" fmla="*/ 5135 h 10000"/>
                <a:gd name="connsiteX19" fmla="*/ 2741 w 10000"/>
                <a:gd name="connsiteY19" fmla="*/ 5028 h 10000"/>
                <a:gd name="connsiteX20" fmla="*/ 2930 w 10000"/>
                <a:gd name="connsiteY20" fmla="*/ 4542 h 10000"/>
                <a:gd name="connsiteX21" fmla="*/ 3102 w 10000"/>
                <a:gd name="connsiteY21" fmla="*/ 4145 h 10000"/>
                <a:gd name="connsiteX22" fmla="*/ 3330 w 10000"/>
                <a:gd name="connsiteY22" fmla="*/ 3948 h 10000"/>
                <a:gd name="connsiteX23" fmla="*/ 3430 w 10000"/>
                <a:gd name="connsiteY23" fmla="*/ 3597 h 10000"/>
                <a:gd name="connsiteX24" fmla="*/ 3513 w 10000"/>
                <a:gd name="connsiteY24" fmla="*/ 3574 h 10000"/>
                <a:gd name="connsiteX25" fmla="*/ 3545 w 10000"/>
                <a:gd name="connsiteY25" fmla="*/ 3336 h 10000"/>
                <a:gd name="connsiteX26" fmla="*/ 3648 w 10000"/>
                <a:gd name="connsiteY26" fmla="*/ 3085 h 10000"/>
                <a:gd name="connsiteX27" fmla="*/ 3721 w 10000"/>
                <a:gd name="connsiteY27" fmla="*/ 3085 h 10000"/>
                <a:gd name="connsiteX28" fmla="*/ 3736 w 10000"/>
                <a:gd name="connsiteY28" fmla="*/ 3400 h 10000"/>
                <a:gd name="connsiteX29" fmla="*/ 3793 w 10000"/>
                <a:gd name="connsiteY29" fmla="*/ 3136 h 10000"/>
                <a:gd name="connsiteX30" fmla="*/ 3869 w 10000"/>
                <a:gd name="connsiteY30" fmla="*/ 3321 h 10000"/>
                <a:gd name="connsiteX31" fmla="*/ 4118 w 10000"/>
                <a:gd name="connsiteY31" fmla="*/ 3116 h 10000"/>
                <a:gd name="connsiteX32" fmla="*/ 4190 w 10000"/>
                <a:gd name="connsiteY32" fmla="*/ 2907 h 10000"/>
                <a:gd name="connsiteX33" fmla="*/ 4104 w 10000"/>
                <a:gd name="connsiteY33" fmla="*/ 3380 h 10000"/>
                <a:gd name="connsiteX34" fmla="*/ 4167 w 10000"/>
                <a:gd name="connsiteY34" fmla="*/ 3463 h 10000"/>
                <a:gd name="connsiteX35" fmla="*/ 4244 w 10000"/>
                <a:gd name="connsiteY35" fmla="*/ 3193 h 10000"/>
                <a:gd name="connsiteX36" fmla="*/ 4400 w 10000"/>
                <a:gd name="connsiteY36" fmla="*/ 3053 h 10000"/>
                <a:gd name="connsiteX37" fmla="*/ 4511 w 10000"/>
                <a:gd name="connsiteY37" fmla="*/ 2628 h 10000"/>
                <a:gd name="connsiteX38" fmla="*/ 4767 w 10000"/>
                <a:gd name="connsiteY38" fmla="*/ 2310 h 10000"/>
                <a:gd name="connsiteX39" fmla="*/ 4959 w 10000"/>
                <a:gd name="connsiteY39" fmla="*/ 2166 h 10000"/>
                <a:gd name="connsiteX40" fmla="*/ 5087 w 10000"/>
                <a:gd name="connsiteY40" fmla="*/ 1953 h 10000"/>
                <a:gd name="connsiteX41" fmla="*/ 5233 w 10000"/>
                <a:gd name="connsiteY41" fmla="*/ 2394 h 10000"/>
                <a:gd name="connsiteX42" fmla="*/ 5438 w 10000"/>
                <a:gd name="connsiteY42" fmla="*/ 1804 h 10000"/>
                <a:gd name="connsiteX43" fmla="*/ 5597 w 10000"/>
                <a:gd name="connsiteY43" fmla="*/ 1190 h 10000"/>
                <a:gd name="connsiteX44" fmla="*/ 5806 w 10000"/>
                <a:gd name="connsiteY44" fmla="*/ 1214 h 10000"/>
                <a:gd name="connsiteX45" fmla="*/ 6330 w 10000"/>
                <a:gd name="connsiteY45" fmla="*/ 0 h 10000"/>
                <a:gd name="connsiteX46" fmla="*/ 6600 w 10000"/>
                <a:gd name="connsiteY46" fmla="*/ 1250 h 10000"/>
                <a:gd name="connsiteX47" fmla="*/ 6687 w 10000"/>
                <a:gd name="connsiteY47" fmla="*/ 2459 h 10000"/>
                <a:gd name="connsiteX48" fmla="*/ 6840 w 10000"/>
                <a:gd name="connsiteY48" fmla="*/ 2462 h 10000"/>
                <a:gd name="connsiteX49" fmla="*/ 6909 w 10000"/>
                <a:gd name="connsiteY49" fmla="*/ 2919 h 10000"/>
                <a:gd name="connsiteX50" fmla="*/ 6989 w 10000"/>
                <a:gd name="connsiteY50" fmla="*/ 3648 h 10000"/>
                <a:gd name="connsiteX51" fmla="*/ 7114 w 10000"/>
                <a:gd name="connsiteY51" fmla="*/ 3578 h 10000"/>
                <a:gd name="connsiteX52" fmla="*/ 7101 w 10000"/>
                <a:gd name="connsiteY52" fmla="*/ 4271 h 10000"/>
                <a:gd name="connsiteX53" fmla="*/ 7263 w 10000"/>
                <a:gd name="connsiteY53" fmla="*/ 3979 h 10000"/>
                <a:gd name="connsiteX54" fmla="*/ 7570 w 10000"/>
                <a:gd name="connsiteY54" fmla="*/ 3924 h 10000"/>
                <a:gd name="connsiteX55" fmla="*/ 7362 w 10000"/>
                <a:gd name="connsiteY55" fmla="*/ 4201 h 10000"/>
                <a:gd name="connsiteX56" fmla="*/ 7554 w 10000"/>
                <a:gd name="connsiteY56" fmla="*/ 4878 h 10000"/>
                <a:gd name="connsiteX57" fmla="*/ 7590 w 10000"/>
                <a:gd name="connsiteY57" fmla="*/ 4366 h 10000"/>
                <a:gd name="connsiteX58" fmla="*/ 7736 w 10000"/>
                <a:gd name="connsiteY58" fmla="*/ 4366 h 10000"/>
                <a:gd name="connsiteX59" fmla="*/ 7882 w 10000"/>
                <a:gd name="connsiteY59" fmla="*/ 5389 h 10000"/>
                <a:gd name="connsiteX60" fmla="*/ 8030 w 10000"/>
                <a:gd name="connsiteY60" fmla="*/ 5389 h 10000"/>
                <a:gd name="connsiteX61" fmla="*/ 8129 w 10000"/>
                <a:gd name="connsiteY61" fmla="*/ 6138 h 10000"/>
                <a:gd name="connsiteX62" fmla="*/ 8285 w 10000"/>
                <a:gd name="connsiteY62" fmla="*/ 5645 h 10000"/>
                <a:gd name="connsiteX63" fmla="*/ 8431 w 10000"/>
                <a:gd name="connsiteY63" fmla="*/ 6414 h 10000"/>
                <a:gd name="connsiteX64" fmla="*/ 8663 w 10000"/>
                <a:gd name="connsiteY64" fmla="*/ 6788 h 10000"/>
                <a:gd name="connsiteX65" fmla="*/ 8722 w 10000"/>
                <a:gd name="connsiteY65" fmla="*/ 7758 h 10000"/>
                <a:gd name="connsiteX66" fmla="*/ 8905 w 10000"/>
                <a:gd name="connsiteY66" fmla="*/ 7182 h 10000"/>
                <a:gd name="connsiteX67" fmla="*/ 9087 w 10000"/>
                <a:gd name="connsiteY67" fmla="*/ 7695 h 10000"/>
                <a:gd name="connsiteX68" fmla="*/ 9160 w 10000"/>
                <a:gd name="connsiteY68" fmla="*/ 8463 h 10000"/>
                <a:gd name="connsiteX69" fmla="*/ 9305 w 10000"/>
                <a:gd name="connsiteY69" fmla="*/ 9232 h 10000"/>
                <a:gd name="connsiteX70" fmla="*/ 9490 w 10000"/>
                <a:gd name="connsiteY70" fmla="*/ 8719 h 10000"/>
                <a:gd name="connsiteX71" fmla="*/ 9563 w 10000"/>
                <a:gd name="connsiteY71" fmla="*/ 9232 h 10000"/>
                <a:gd name="connsiteX72" fmla="*/ 9709 w 10000"/>
                <a:gd name="connsiteY72" fmla="*/ 8975 h 10000"/>
                <a:gd name="connsiteX73" fmla="*/ 9927 w 10000"/>
                <a:gd name="connsiteY73" fmla="*/ 9744 h 10000"/>
                <a:gd name="connsiteX74" fmla="*/ 10000 w 10000"/>
                <a:gd name="connsiteY74" fmla="*/ 10000 h 10000"/>
                <a:gd name="connsiteX75" fmla="*/ 0 w 10000"/>
                <a:gd name="connsiteY75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115 w 10000"/>
                <a:gd name="connsiteY6" fmla="*/ 8506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73 w 10000"/>
                <a:gd name="connsiteY16" fmla="*/ 5347 h 10000"/>
                <a:gd name="connsiteX17" fmla="*/ 2446 w 10000"/>
                <a:gd name="connsiteY17" fmla="*/ 5134 h 10000"/>
                <a:gd name="connsiteX18" fmla="*/ 2561 w 10000"/>
                <a:gd name="connsiteY18" fmla="*/ 5135 h 10000"/>
                <a:gd name="connsiteX19" fmla="*/ 2741 w 10000"/>
                <a:gd name="connsiteY19" fmla="*/ 5028 h 10000"/>
                <a:gd name="connsiteX20" fmla="*/ 2930 w 10000"/>
                <a:gd name="connsiteY20" fmla="*/ 4542 h 10000"/>
                <a:gd name="connsiteX21" fmla="*/ 3102 w 10000"/>
                <a:gd name="connsiteY21" fmla="*/ 4145 h 10000"/>
                <a:gd name="connsiteX22" fmla="*/ 3330 w 10000"/>
                <a:gd name="connsiteY22" fmla="*/ 3948 h 10000"/>
                <a:gd name="connsiteX23" fmla="*/ 3430 w 10000"/>
                <a:gd name="connsiteY23" fmla="*/ 3597 h 10000"/>
                <a:gd name="connsiteX24" fmla="*/ 3513 w 10000"/>
                <a:gd name="connsiteY24" fmla="*/ 3574 h 10000"/>
                <a:gd name="connsiteX25" fmla="*/ 3545 w 10000"/>
                <a:gd name="connsiteY25" fmla="*/ 3336 h 10000"/>
                <a:gd name="connsiteX26" fmla="*/ 3648 w 10000"/>
                <a:gd name="connsiteY26" fmla="*/ 3085 h 10000"/>
                <a:gd name="connsiteX27" fmla="*/ 3721 w 10000"/>
                <a:gd name="connsiteY27" fmla="*/ 3085 h 10000"/>
                <a:gd name="connsiteX28" fmla="*/ 3736 w 10000"/>
                <a:gd name="connsiteY28" fmla="*/ 3400 h 10000"/>
                <a:gd name="connsiteX29" fmla="*/ 3793 w 10000"/>
                <a:gd name="connsiteY29" fmla="*/ 3136 h 10000"/>
                <a:gd name="connsiteX30" fmla="*/ 3869 w 10000"/>
                <a:gd name="connsiteY30" fmla="*/ 3321 h 10000"/>
                <a:gd name="connsiteX31" fmla="*/ 4118 w 10000"/>
                <a:gd name="connsiteY31" fmla="*/ 3116 h 10000"/>
                <a:gd name="connsiteX32" fmla="*/ 4190 w 10000"/>
                <a:gd name="connsiteY32" fmla="*/ 2907 h 10000"/>
                <a:gd name="connsiteX33" fmla="*/ 4104 w 10000"/>
                <a:gd name="connsiteY33" fmla="*/ 3380 h 10000"/>
                <a:gd name="connsiteX34" fmla="*/ 4167 w 10000"/>
                <a:gd name="connsiteY34" fmla="*/ 3463 h 10000"/>
                <a:gd name="connsiteX35" fmla="*/ 4244 w 10000"/>
                <a:gd name="connsiteY35" fmla="*/ 3193 h 10000"/>
                <a:gd name="connsiteX36" fmla="*/ 4400 w 10000"/>
                <a:gd name="connsiteY36" fmla="*/ 3053 h 10000"/>
                <a:gd name="connsiteX37" fmla="*/ 4511 w 10000"/>
                <a:gd name="connsiteY37" fmla="*/ 2628 h 10000"/>
                <a:gd name="connsiteX38" fmla="*/ 4767 w 10000"/>
                <a:gd name="connsiteY38" fmla="*/ 2310 h 10000"/>
                <a:gd name="connsiteX39" fmla="*/ 4959 w 10000"/>
                <a:gd name="connsiteY39" fmla="*/ 2166 h 10000"/>
                <a:gd name="connsiteX40" fmla="*/ 5087 w 10000"/>
                <a:gd name="connsiteY40" fmla="*/ 1953 h 10000"/>
                <a:gd name="connsiteX41" fmla="*/ 5233 w 10000"/>
                <a:gd name="connsiteY41" fmla="*/ 2394 h 10000"/>
                <a:gd name="connsiteX42" fmla="*/ 5438 w 10000"/>
                <a:gd name="connsiteY42" fmla="*/ 1804 h 10000"/>
                <a:gd name="connsiteX43" fmla="*/ 5597 w 10000"/>
                <a:gd name="connsiteY43" fmla="*/ 1190 h 10000"/>
                <a:gd name="connsiteX44" fmla="*/ 5806 w 10000"/>
                <a:gd name="connsiteY44" fmla="*/ 1214 h 10000"/>
                <a:gd name="connsiteX45" fmla="*/ 6330 w 10000"/>
                <a:gd name="connsiteY45" fmla="*/ 0 h 10000"/>
                <a:gd name="connsiteX46" fmla="*/ 6600 w 10000"/>
                <a:gd name="connsiteY46" fmla="*/ 1250 h 10000"/>
                <a:gd name="connsiteX47" fmla="*/ 6687 w 10000"/>
                <a:gd name="connsiteY47" fmla="*/ 2459 h 10000"/>
                <a:gd name="connsiteX48" fmla="*/ 6840 w 10000"/>
                <a:gd name="connsiteY48" fmla="*/ 2462 h 10000"/>
                <a:gd name="connsiteX49" fmla="*/ 6909 w 10000"/>
                <a:gd name="connsiteY49" fmla="*/ 2919 h 10000"/>
                <a:gd name="connsiteX50" fmla="*/ 6989 w 10000"/>
                <a:gd name="connsiteY50" fmla="*/ 3648 h 10000"/>
                <a:gd name="connsiteX51" fmla="*/ 7114 w 10000"/>
                <a:gd name="connsiteY51" fmla="*/ 3578 h 10000"/>
                <a:gd name="connsiteX52" fmla="*/ 7101 w 10000"/>
                <a:gd name="connsiteY52" fmla="*/ 4271 h 10000"/>
                <a:gd name="connsiteX53" fmla="*/ 7263 w 10000"/>
                <a:gd name="connsiteY53" fmla="*/ 3979 h 10000"/>
                <a:gd name="connsiteX54" fmla="*/ 7570 w 10000"/>
                <a:gd name="connsiteY54" fmla="*/ 3924 h 10000"/>
                <a:gd name="connsiteX55" fmla="*/ 7362 w 10000"/>
                <a:gd name="connsiteY55" fmla="*/ 4201 h 10000"/>
                <a:gd name="connsiteX56" fmla="*/ 7554 w 10000"/>
                <a:gd name="connsiteY56" fmla="*/ 4878 h 10000"/>
                <a:gd name="connsiteX57" fmla="*/ 7590 w 10000"/>
                <a:gd name="connsiteY57" fmla="*/ 4366 h 10000"/>
                <a:gd name="connsiteX58" fmla="*/ 7736 w 10000"/>
                <a:gd name="connsiteY58" fmla="*/ 4366 h 10000"/>
                <a:gd name="connsiteX59" fmla="*/ 7882 w 10000"/>
                <a:gd name="connsiteY59" fmla="*/ 5389 h 10000"/>
                <a:gd name="connsiteX60" fmla="*/ 8030 w 10000"/>
                <a:gd name="connsiteY60" fmla="*/ 5389 h 10000"/>
                <a:gd name="connsiteX61" fmla="*/ 8129 w 10000"/>
                <a:gd name="connsiteY61" fmla="*/ 6138 h 10000"/>
                <a:gd name="connsiteX62" fmla="*/ 8285 w 10000"/>
                <a:gd name="connsiteY62" fmla="*/ 5645 h 10000"/>
                <a:gd name="connsiteX63" fmla="*/ 8431 w 10000"/>
                <a:gd name="connsiteY63" fmla="*/ 6414 h 10000"/>
                <a:gd name="connsiteX64" fmla="*/ 8663 w 10000"/>
                <a:gd name="connsiteY64" fmla="*/ 6788 h 10000"/>
                <a:gd name="connsiteX65" fmla="*/ 8722 w 10000"/>
                <a:gd name="connsiteY65" fmla="*/ 7758 h 10000"/>
                <a:gd name="connsiteX66" fmla="*/ 8905 w 10000"/>
                <a:gd name="connsiteY66" fmla="*/ 7182 h 10000"/>
                <a:gd name="connsiteX67" fmla="*/ 9087 w 10000"/>
                <a:gd name="connsiteY67" fmla="*/ 7695 h 10000"/>
                <a:gd name="connsiteX68" fmla="*/ 9160 w 10000"/>
                <a:gd name="connsiteY68" fmla="*/ 8463 h 10000"/>
                <a:gd name="connsiteX69" fmla="*/ 9305 w 10000"/>
                <a:gd name="connsiteY69" fmla="*/ 9232 h 10000"/>
                <a:gd name="connsiteX70" fmla="*/ 9490 w 10000"/>
                <a:gd name="connsiteY70" fmla="*/ 8719 h 10000"/>
                <a:gd name="connsiteX71" fmla="*/ 9563 w 10000"/>
                <a:gd name="connsiteY71" fmla="*/ 9232 h 10000"/>
                <a:gd name="connsiteX72" fmla="*/ 9709 w 10000"/>
                <a:gd name="connsiteY72" fmla="*/ 8975 h 10000"/>
                <a:gd name="connsiteX73" fmla="*/ 9927 w 10000"/>
                <a:gd name="connsiteY73" fmla="*/ 9744 h 10000"/>
                <a:gd name="connsiteX74" fmla="*/ 10000 w 10000"/>
                <a:gd name="connsiteY74" fmla="*/ 10000 h 10000"/>
                <a:gd name="connsiteX75" fmla="*/ 0 w 10000"/>
                <a:gd name="connsiteY75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115 w 10000"/>
                <a:gd name="connsiteY6" fmla="*/ 8506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73 w 10000"/>
                <a:gd name="connsiteY16" fmla="*/ 5347 h 10000"/>
                <a:gd name="connsiteX17" fmla="*/ 2446 w 10000"/>
                <a:gd name="connsiteY17" fmla="*/ 5134 h 10000"/>
                <a:gd name="connsiteX18" fmla="*/ 2561 w 10000"/>
                <a:gd name="connsiteY18" fmla="*/ 5135 h 10000"/>
                <a:gd name="connsiteX19" fmla="*/ 2741 w 10000"/>
                <a:gd name="connsiteY19" fmla="*/ 5028 h 10000"/>
                <a:gd name="connsiteX20" fmla="*/ 2930 w 10000"/>
                <a:gd name="connsiteY20" fmla="*/ 4542 h 10000"/>
                <a:gd name="connsiteX21" fmla="*/ 3102 w 10000"/>
                <a:gd name="connsiteY21" fmla="*/ 4145 h 10000"/>
                <a:gd name="connsiteX22" fmla="*/ 3330 w 10000"/>
                <a:gd name="connsiteY22" fmla="*/ 3948 h 10000"/>
                <a:gd name="connsiteX23" fmla="*/ 3430 w 10000"/>
                <a:gd name="connsiteY23" fmla="*/ 3597 h 10000"/>
                <a:gd name="connsiteX24" fmla="*/ 3513 w 10000"/>
                <a:gd name="connsiteY24" fmla="*/ 3574 h 10000"/>
                <a:gd name="connsiteX25" fmla="*/ 3545 w 10000"/>
                <a:gd name="connsiteY25" fmla="*/ 3336 h 10000"/>
                <a:gd name="connsiteX26" fmla="*/ 3648 w 10000"/>
                <a:gd name="connsiteY26" fmla="*/ 3085 h 10000"/>
                <a:gd name="connsiteX27" fmla="*/ 3721 w 10000"/>
                <a:gd name="connsiteY27" fmla="*/ 3085 h 10000"/>
                <a:gd name="connsiteX28" fmla="*/ 3736 w 10000"/>
                <a:gd name="connsiteY28" fmla="*/ 3400 h 10000"/>
                <a:gd name="connsiteX29" fmla="*/ 3793 w 10000"/>
                <a:gd name="connsiteY29" fmla="*/ 3136 h 10000"/>
                <a:gd name="connsiteX30" fmla="*/ 3869 w 10000"/>
                <a:gd name="connsiteY30" fmla="*/ 3321 h 10000"/>
                <a:gd name="connsiteX31" fmla="*/ 4118 w 10000"/>
                <a:gd name="connsiteY31" fmla="*/ 3116 h 10000"/>
                <a:gd name="connsiteX32" fmla="*/ 4190 w 10000"/>
                <a:gd name="connsiteY32" fmla="*/ 2907 h 10000"/>
                <a:gd name="connsiteX33" fmla="*/ 4104 w 10000"/>
                <a:gd name="connsiteY33" fmla="*/ 3380 h 10000"/>
                <a:gd name="connsiteX34" fmla="*/ 4167 w 10000"/>
                <a:gd name="connsiteY34" fmla="*/ 3463 h 10000"/>
                <a:gd name="connsiteX35" fmla="*/ 4244 w 10000"/>
                <a:gd name="connsiteY35" fmla="*/ 3193 h 10000"/>
                <a:gd name="connsiteX36" fmla="*/ 4400 w 10000"/>
                <a:gd name="connsiteY36" fmla="*/ 3053 h 10000"/>
                <a:gd name="connsiteX37" fmla="*/ 4511 w 10000"/>
                <a:gd name="connsiteY37" fmla="*/ 2628 h 10000"/>
                <a:gd name="connsiteX38" fmla="*/ 4767 w 10000"/>
                <a:gd name="connsiteY38" fmla="*/ 2310 h 10000"/>
                <a:gd name="connsiteX39" fmla="*/ 4959 w 10000"/>
                <a:gd name="connsiteY39" fmla="*/ 2166 h 10000"/>
                <a:gd name="connsiteX40" fmla="*/ 5087 w 10000"/>
                <a:gd name="connsiteY40" fmla="*/ 1953 h 10000"/>
                <a:gd name="connsiteX41" fmla="*/ 5233 w 10000"/>
                <a:gd name="connsiteY41" fmla="*/ 2394 h 10000"/>
                <a:gd name="connsiteX42" fmla="*/ 5438 w 10000"/>
                <a:gd name="connsiteY42" fmla="*/ 1804 h 10000"/>
                <a:gd name="connsiteX43" fmla="*/ 5597 w 10000"/>
                <a:gd name="connsiteY43" fmla="*/ 1190 h 10000"/>
                <a:gd name="connsiteX44" fmla="*/ 5806 w 10000"/>
                <a:gd name="connsiteY44" fmla="*/ 1214 h 10000"/>
                <a:gd name="connsiteX45" fmla="*/ 6330 w 10000"/>
                <a:gd name="connsiteY45" fmla="*/ 0 h 10000"/>
                <a:gd name="connsiteX46" fmla="*/ 6600 w 10000"/>
                <a:gd name="connsiteY46" fmla="*/ 1250 h 10000"/>
                <a:gd name="connsiteX47" fmla="*/ 6687 w 10000"/>
                <a:gd name="connsiteY47" fmla="*/ 2459 h 10000"/>
                <a:gd name="connsiteX48" fmla="*/ 6840 w 10000"/>
                <a:gd name="connsiteY48" fmla="*/ 2462 h 10000"/>
                <a:gd name="connsiteX49" fmla="*/ 6909 w 10000"/>
                <a:gd name="connsiteY49" fmla="*/ 2919 h 10000"/>
                <a:gd name="connsiteX50" fmla="*/ 6989 w 10000"/>
                <a:gd name="connsiteY50" fmla="*/ 3648 h 10000"/>
                <a:gd name="connsiteX51" fmla="*/ 7114 w 10000"/>
                <a:gd name="connsiteY51" fmla="*/ 3578 h 10000"/>
                <a:gd name="connsiteX52" fmla="*/ 7101 w 10000"/>
                <a:gd name="connsiteY52" fmla="*/ 4271 h 10000"/>
                <a:gd name="connsiteX53" fmla="*/ 7263 w 10000"/>
                <a:gd name="connsiteY53" fmla="*/ 3979 h 10000"/>
                <a:gd name="connsiteX54" fmla="*/ 7391 w 10000"/>
                <a:gd name="connsiteY54" fmla="*/ 3965 h 10000"/>
                <a:gd name="connsiteX55" fmla="*/ 7362 w 10000"/>
                <a:gd name="connsiteY55" fmla="*/ 4201 h 10000"/>
                <a:gd name="connsiteX56" fmla="*/ 7554 w 10000"/>
                <a:gd name="connsiteY56" fmla="*/ 4878 h 10000"/>
                <a:gd name="connsiteX57" fmla="*/ 7590 w 10000"/>
                <a:gd name="connsiteY57" fmla="*/ 4366 h 10000"/>
                <a:gd name="connsiteX58" fmla="*/ 7736 w 10000"/>
                <a:gd name="connsiteY58" fmla="*/ 4366 h 10000"/>
                <a:gd name="connsiteX59" fmla="*/ 7882 w 10000"/>
                <a:gd name="connsiteY59" fmla="*/ 5389 h 10000"/>
                <a:gd name="connsiteX60" fmla="*/ 8030 w 10000"/>
                <a:gd name="connsiteY60" fmla="*/ 5389 h 10000"/>
                <a:gd name="connsiteX61" fmla="*/ 8129 w 10000"/>
                <a:gd name="connsiteY61" fmla="*/ 6138 h 10000"/>
                <a:gd name="connsiteX62" fmla="*/ 8285 w 10000"/>
                <a:gd name="connsiteY62" fmla="*/ 5645 h 10000"/>
                <a:gd name="connsiteX63" fmla="*/ 8431 w 10000"/>
                <a:gd name="connsiteY63" fmla="*/ 6414 h 10000"/>
                <a:gd name="connsiteX64" fmla="*/ 8663 w 10000"/>
                <a:gd name="connsiteY64" fmla="*/ 6788 h 10000"/>
                <a:gd name="connsiteX65" fmla="*/ 8722 w 10000"/>
                <a:gd name="connsiteY65" fmla="*/ 7758 h 10000"/>
                <a:gd name="connsiteX66" fmla="*/ 8905 w 10000"/>
                <a:gd name="connsiteY66" fmla="*/ 7182 h 10000"/>
                <a:gd name="connsiteX67" fmla="*/ 9087 w 10000"/>
                <a:gd name="connsiteY67" fmla="*/ 7695 h 10000"/>
                <a:gd name="connsiteX68" fmla="*/ 9160 w 10000"/>
                <a:gd name="connsiteY68" fmla="*/ 8463 h 10000"/>
                <a:gd name="connsiteX69" fmla="*/ 9305 w 10000"/>
                <a:gd name="connsiteY69" fmla="*/ 9232 h 10000"/>
                <a:gd name="connsiteX70" fmla="*/ 9490 w 10000"/>
                <a:gd name="connsiteY70" fmla="*/ 8719 h 10000"/>
                <a:gd name="connsiteX71" fmla="*/ 9563 w 10000"/>
                <a:gd name="connsiteY71" fmla="*/ 9232 h 10000"/>
                <a:gd name="connsiteX72" fmla="*/ 9709 w 10000"/>
                <a:gd name="connsiteY72" fmla="*/ 8975 h 10000"/>
                <a:gd name="connsiteX73" fmla="*/ 9927 w 10000"/>
                <a:gd name="connsiteY73" fmla="*/ 9744 h 10000"/>
                <a:gd name="connsiteX74" fmla="*/ 10000 w 10000"/>
                <a:gd name="connsiteY74" fmla="*/ 10000 h 10000"/>
                <a:gd name="connsiteX75" fmla="*/ 0 w 10000"/>
                <a:gd name="connsiteY75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115 w 10000"/>
                <a:gd name="connsiteY6" fmla="*/ 8506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73 w 10000"/>
                <a:gd name="connsiteY16" fmla="*/ 5347 h 10000"/>
                <a:gd name="connsiteX17" fmla="*/ 2446 w 10000"/>
                <a:gd name="connsiteY17" fmla="*/ 5134 h 10000"/>
                <a:gd name="connsiteX18" fmla="*/ 2561 w 10000"/>
                <a:gd name="connsiteY18" fmla="*/ 5135 h 10000"/>
                <a:gd name="connsiteX19" fmla="*/ 2741 w 10000"/>
                <a:gd name="connsiteY19" fmla="*/ 5028 h 10000"/>
                <a:gd name="connsiteX20" fmla="*/ 2930 w 10000"/>
                <a:gd name="connsiteY20" fmla="*/ 4542 h 10000"/>
                <a:gd name="connsiteX21" fmla="*/ 3102 w 10000"/>
                <a:gd name="connsiteY21" fmla="*/ 4145 h 10000"/>
                <a:gd name="connsiteX22" fmla="*/ 3330 w 10000"/>
                <a:gd name="connsiteY22" fmla="*/ 3948 h 10000"/>
                <a:gd name="connsiteX23" fmla="*/ 3430 w 10000"/>
                <a:gd name="connsiteY23" fmla="*/ 3597 h 10000"/>
                <a:gd name="connsiteX24" fmla="*/ 3513 w 10000"/>
                <a:gd name="connsiteY24" fmla="*/ 3574 h 10000"/>
                <a:gd name="connsiteX25" fmla="*/ 3545 w 10000"/>
                <a:gd name="connsiteY25" fmla="*/ 3336 h 10000"/>
                <a:gd name="connsiteX26" fmla="*/ 3648 w 10000"/>
                <a:gd name="connsiteY26" fmla="*/ 3085 h 10000"/>
                <a:gd name="connsiteX27" fmla="*/ 3721 w 10000"/>
                <a:gd name="connsiteY27" fmla="*/ 3085 h 10000"/>
                <a:gd name="connsiteX28" fmla="*/ 3736 w 10000"/>
                <a:gd name="connsiteY28" fmla="*/ 3400 h 10000"/>
                <a:gd name="connsiteX29" fmla="*/ 3793 w 10000"/>
                <a:gd name="connsiteY29" fmla="*/ 3136 h 10000"/>
                <a:gd name="connsiteX30" fmla="*/ 3869 w 10000"/>
                <a:gd name="connsiteY30" fmla="*/ 3321 h 10000"/>
                <a:gd name="connsiteX31" fmla="*/ 4118 w 10000"/>
                <a:gd name="connsiteY31" fmla="*/ 3116 h 10000"/>
                <a:gd name="connsiteX32" fmla="*/ 4190 w 10000"/>
                <a:gd name="connsiteY32" fmla="*/ 2907 h 10000"/>
                <a:gd name="connsiteX33" fmla="*/ 4104 w 10000"/>
                <a:gd name="connsiteY33" fmla="*/ 3380 h 10000"/>
                <a:gd name="connsiteX34" fmla="*/ 4167 w 10000"/>
                <a:gd name="connsiteY34" fmla="*/ 3463 h 10000"/>
                <a:gd name="connsiteX35" fmla="*/ 4244 w 10000"/>
                <a:gd name="connsiteY35" fmla="*/ 3193 h 10000"/>
                <a:gd name="connsiteX36" fmla="*/ 4400 w 10000"/>
                <a:gd name="connsiteY36" fmla="*/ 3053 h 10000"/>
                <a:gd name="connsiteX37" fmla="*/ 4511 w 10000"/>
                <a:gd name="connsiteY37" fmla="*/ 2628 h 10000"/>
                <a:gd name="connsiteX38" fmla="*/ 4767 w 10000"/>
                <a:gd name="connsiteY38" fmla="*/ 2310 h 10000"/>
                <a:gd name="connsiteX39" fmla="*/ 4959 w 10000"/>
                <a:gd name="connsiteY39" fmla="*/ 2166 h 10000"/>
                <a:gd name="connsiteX40" fmla="*/ 5087 w 10000"/>
                <a:gd name="connsiteY40" fmla="*/ 1953 h 10000"/>
                <a:gd name="connsiteX41" fmla="*/ 5233 w 10000"/>
                <a:gd name="connsiteY41" fmla="*/ 2394 h 10000"/>
                <a:gd name="connsiteX42" fmla="*/ 5438 w 10000"/>
                <a:gd name="connsiteY42" fmla="*/ 1804 h 10000"/>
                <a:gd name="connsiteX43" fmla="*/ 5597 w 10000"/>
                <a:gd name="connsiteY43" fmla="*/ 1190 h 10000"/>
                <a:gd name="connsiteX44" fmla="*/ 5806 w 10000"/>
                <a:gd name="connsiteY44" fmla="*/ 1214 h 10000"/>
                <a:gd name="connsiteX45" fmla="*/ 6330 w 10000"/>
                <a:gd name="connsiteY45" fmla="*/ 0 h 10000"/>
                <a:gd name="connsiteX46" fmla="*/ 6600 w 10000"/>
                <a:gd name="connsiteY46" fmla="*/ 1250 h 10000"/>
                <a:gd name="connsiteX47" fmla="*/ 6687 w 10000"/>
                <a:gd name="connsiteY47" fmla="*/ 2459 h 10000"/>
                <a:gd name="connsiteX48" fmla="*/ 6840 w 10000"/>
                <a:gd name="connsiteY48" fmla="*/ 2462 h 10000"/>
                <a:gd name="connsiteX49" fmla="*/ 6909 w 10000"/>
                <a:gd name="connsiteY49" fmla="*/ 2919 h 10000"/>
                <a:gd name="connsiteX50" fmla="*/ 6989 w 10000"/>
                <a:gd name="connsiteY50" fmla="*/ 3648 h 10000"/>
                <a:gd name="connsiteX51" fmla="*/ 7114 w 10000"/>
                <a:gd name="connsiteY51" fmla="*/ 3578 h 10000"/>
                <a:gd name="connsiteX52" fmla="*/ 7101 w 10000"/>
                <a:gd name="connsiteY52" fmla="*/ 4271 h 10000"/>
                <a:gd name="connsiteX53" fmla="*/ 7263 w 10000"/>
                <a:gd name="connsiteY53" fmla="*/ 3979 h 10000"/>
                <a:gd name="connsiteX54" fmla="*/ 7391 w 10000"/>
                <a:gd name="connsiteY54" fmla="*/ 3965 h 10000"/>
                <a:gd name="connsiteX55" fmla="*/ 7362 w 10000"/>
                <a:gd name="connsiteY55" fmla="*/ 4201 h 10000"/>
                <a:gd name="connsiteX56" fmla="*/ 7554 w 10000"/>
                <a:gd name="connsiteY56" fmla="*/ 4878 h 10000"/>
                <a:gd name="connsiteX57" fmla="*/ 7590 w 10000"/>
                <a:gd name="connsiteY57" fmla="*/ 4366 h 10000"/>
                <a:gd name="connsiteX58" fmla="*/ 7743 w 10000"/>
                <a:gd name="connsiteY58" fmla="*/ 4594 h 10000"/>
                <a:gd name="connsiteX59" fmla="*/ 7882 w 10000"/>
                <a:gd name="connsiteY59" fmla="*/ 5389 h 10000"/>
                <a:gd name="connsiteX60" fmla="*/ 8030 w 10000"/>
                <a:gd name="connsiteY60" fmla="*/ 5389 h 10000"/>
                <a:gd name="connsiteX61" fmla="*/ 8129 w 10000"/>
                <a:gd name="connsiteY61" fmla="*/ 6138 h 10000"/>
                <a:gd name="connsiteX62" fmla="*/ 8285 w 10000"/>
                <a:gd name="connsiteY62" fmla="*/ 5645 h 10000"/>
                <a:gd name="connsiteX63" fmla="*/ 8431 w 10000"/>
                <a:gd name="connsiteY63" fmla="*/ 6414 h 10000"/>
                <a:gd name="connsiteX64" fmla="*/ 8663 w 10000"/>
                <a:gd name="connsiteY64" fmla="*/ 6788 h 10000"/>
                <a:gd name="connsiteX65" fmla="*/ 8722 w 10000"/>
                <a:gd name="connsiteY65" fmla="*/ 7758 h 10000"/>
                <a:gd name="connsiteX66" fmla="*/ 8905 w 10000"/>
                <a:gd name="connsiteY66" fmla="*/ 7182 h 10000"/>
                <a:gd name="connsiteX67" fmla="*/ 9087 w 10000"/>
                <a:gd name="connsiteY67" fmla="*/ 7695 h 10000"/>
                <a:gd name="connsiteX68" fmla="*/ 9160 w 10000"/>
                <a:gd name="connsiteY68" fmla="*/ 8463 h 10000"/>
                <a:gd name="connsiteX69" fmla="*/ 9305 w 10000"/>
                <a:gd name="connsiteY69" fmla="*/ 9232 h 10000"/>
                <a:gd name="connsiteX70" fmla="*/ 9490 w 10000"/>
                <a:gd name="connsiteY70" fmla="*/ 8719 h 10000"/>
                <a:gd name="connsiteX71" fmla="*/ 9563 w 10000"/>
                <a:gd name="connsiteY71" fmla="*/ 9232 h 10000"/>
                <a:gd name="connsiteX72" fmla="*/ 9709 w 10000"/>
                <a:gd name="connsiteY72" fmla="*/ 8975 h 10000"/>
                <a:gd name="connsiteX73" fmla="*/ 9927 w 10000"/>
                <a:gd name="connsiteY73" fmla="*/ 9744 h 10000"/>
                <a:gd name="connsiteX74" fmla="*/ 10000 w 10000"/>
                <a:gd name="connsiteY74" fmla="*/ 10000 h 10000"/>
                <a:gd name="connsiteX75" fmla="*/ 0 w 10000"/>
                <a:gd name="connsiteY75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115 w 10000"/>
                <a:gd name="connsiteY6" fmla="*/ 8506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73 w 10000"/>
                <a:gd name="connsiteY16" fmla="*/ 5347 h 10000"/>
                <a:gd name="connsiteX17" fmla="*/ 2446 w 10000"/>
                <a:gd name="connsiteY17" fmla="*/ 5134 h 10000"/>
                <a:gd name="connsiteX18" fmla="*/ 2561 w 10000"/>
                <a:gd name="connsiteY18" fmla="*/ 5135 h 10000"/>
                <a:gd name="connsiteX19" fmla="*/ 2741 w 10000"/>
                <a:gd name="connsiteY19" fmla="*/ 5028 h 10000"/>
                <a:gd name="connsiteX20" fmla="*/ 2930 w 10000"/>
                <a:gd name="connsiteY20" fmla="*/ 4542 h 10000"/>
                <a:gd name="connsiteX21" fmla="*/ 3102 w 10000"/>
                <a:gd name="connsiteY21" fmla="*/ 4145 h 10000"/>
                <a:gd name="connsiteX22" fmla="*/ 3330 w 10000"/>
                <a:gd name="connsiteY22" fmla="*/ 3948 h 10000"/>
                <a:gd name="connsiteX23" fmla="*/ 3430 w 10000"/>
                <a:gd name="connsiteY23" fmla="*/ 3597 h 10000"/>
                <a:gd name="connsiteX24" fmla="*/ 3513 w 10000"/>
                <a:gd name="connsiteY24" fmla="*/ 3574 h 10000"/>
                <a:gd name="connsiteX25" fmla="*/ 3545 w 10000"/>
                <a:gd name="connsiteY25" fmla="*/ 3336 h 10000"/>
                <a:gd name="connsiteX26" fmla="*/ 3648 w 10000"/>
                <a:gd name="connsiteY26" fmla="*/ 3085 h 10000"/>
                <a:gd name="connsiteX27" fmla="*/ 3721 w 10000"/>
                <a:gd name="connsiteY27" fmla="*/ 3085 h 10000"/>
                <a:gd name="connsiteX28" fmla="*/ 3736 w 10000"/>
                <a:gd name="connsiteY28" fmla="*/ 3400 h 10000"/>
                <a:gd name="connsiteX29" fmla="*/ 3793 w 10000"/>
                <a:gd name="connsiteY29" fmla="*/ 3136 h 10000"/>
                <a:gd name="connsiteX30" fmla="*/ 3869 w 10000"/>
                <a:gd name="connsiteY30" fmla="*/ 3321 h 10000"/>
                <a:gd name="connsiteX31" fmla="*/ 4118 w 10000"/>
                <a:gd name="connsiteY31" fmla="*/ 3116 h 10000"/>
                <a:gd name="connsiteX32" fmla="*/ 4190 w 10000"/>
                <a:gd name="connsiteY32" fmla="*/ 2907 h 10000"/>
                <a:gd name="connsiteX33" fmla="*/ 4104 w 10000"/>
                <a:gd name="connsiteY33" fmla="*/ 3380 h 10000"/>
                <a:gd name="connsiteX34" fmla="*/ 4167 w 10000"/>
                <a:gd name="connsiteY34" fmla="*/ 3463 h 10000"/>
                <a:gd name="connsiteX35" fmla="*/ 4244 w 10000"/>
                <a:gd name="connsiteY35" fmla="*/ 3193 h 10000"/>
                <a:gd name="connsiteX36" fmla="*/ 4400 w 10000"/>
                <a:gd name="connsiteY36" fmla="*/ 3053 h 10000"/>
                <a:gd name="connsiteX37" fmla="*/ 4511 w 10000"/>
                <a:gd name="connsiteY37" fmla="*/ 2628 h 10000"/>
                <a:gd name="connsiteX38" fmla="*/ 4767 w 10000"/>
                <a:gd name="connsiteY38" fmla="*/ 2310 h 10000"/>
                <a:gd name="connsiteX39" fmla="*/ 4959 w 10000"/>
                <a:gd name="connsiteY39" fmla="*/ 2166 h 10000"/>
                <a:gd name="connsiteX40" fmla="*/ 5087 w 10000"/>
                <a:gd name="connsiteY40" fmla="*/ 1953 h 10000"/>
                <a:gd name="connsiteX41" fmla="*/ 5233 w 10000"/>
                <a:gd name="connsiteY41" fmla="*/ 2394 h 10000"/>
                <a:gd name="connsiteX42" fmla="*/ 5438 w 10000"/>
                <a:gd name="connsiteY42" fmla="*/ 1804 h 10000"/>
                <a:gd name="connsiteX43" fmla="*/ 5597 w 10000"/>
                <a:gd name="connsiteY43" fmla="*/ 1190 h 10000"/>
                <a:gd name="connsiteX44" fmla="*/ 5806 w 10000"/>
                <a:gd name="connsiteY44" fmla="*/ 1214 h 10000"/>
                <a:gd name="connsiteX45" fmla="*/ 6330 w 10000"/>
                <a:gd name="connsiteY45" fmla="*/ 0 h 10000"/>
                <a:gd name="connsiteX46" fmla="*/ 6600 w 10000"/>
                <a:gd name="connsiteY46" fmla="*/ 1250 h 10000"/>
                <a:gd name="connsiteX47" fmla="*/ 6687 w 10000"/>
                <a:gd name="connsiteY47" fmla="*/ 2459 h 10000"/>
                <a:gd name="connsiteX48" fmla="*/ 6840 w 10000"/>
                <a:gd name="connsiteY48" fmla="*/ 2462 h 10000"/>
                <a:gd name="connsiteX49" fmla="*/ 6909 w 10000"/>
                <a:gd name="connsiteY49" fmla="*/ 2919 h 10000"/>
                <a:gd name="connsiteX50" fmla="*/ 6989 w 10000"/>
                <a:gd name="connsiteY50" fmla="*/ 3648 h 10000"/>
                <a:gd name="connsiteX51" fmla="*/ 7114 w 10000"/>
                <a:gd name="connsiteY51" fmla="*/ 3578 h 10000"/>
                <a:gd name="connsiteX52" fmla="*/ 7101 w 10000"/>
                <a:gd name="connsiteY52" fmla="*/ 4271 h 10000"/>
                <a:gd name="connsiteX53" fmla="*/ 7263 w 10000"/>
                <a:gd name="connsiteY53" fmla="*/ 3979 h 10000"/>
                <a:gd name="connsiteX54" fmla="*/ 7391 w 10000"/>
                <a:gd name="connsiteY54" fmla="*/ 3965 h 10000"/>
                <a:gd name="connsiteX55" fmla="*/ 7362 w 10000"/>
                <a:gd name="connsiteY55" fmla="*/ 4201 h 10000"/>
                <a:gd name="connsiteX56" fmla="*/ 7554 w 10000"/>
                <a:gd name="connsiteY56" fmla="*/ 4878 h 10000"/>
                <a:gd name="connsiteX57" fmla="*/ 7590 w 10000"/>
                <a:gd name="connsiteY57" fmla="*/ 4366 h 10000"/>
                <a:gd name="connsiteX58" fmla="*/ 7743 w 10000"/>
                <a:gd name="connsiteY58" fmla="*/ 4594 h 10000"/>
                <a:gd name="connsiteX59" fmla="*/ 7882 w 10000"/>
                <a:gd name="connsiteY59" fmla="*/ 5389 h 10000"/>
                <a:gd name="connsiteX60" fmla="*/ 8030 w 10000"/>
                <a:gd name="connsiteY60" fmla="*/ 5389 h 10000"/>
                <a:gd name="connsiteX61" fmla="*/ 8129 w 10000"/>
                <a:gd name="connsiteY61" fmla="*/ 6138 h 10000"/>
                <a:gd name="connsiteX62" fmla="*/ 8285 w 10000"/>
                <a:gd name="connsiteY62" fmla="*/ 5645 h 10000"/>
                <a:gd name="connsiteX63" fmla="*/ 8431 w 10000"/>
                <a:gd name="connsiteY63" fmla="*/ 6414 h 10000"/>
                <a:gd name="connsiteX64" fmla="*/ 8663 w 10000"/>
                <a:gd name="connsiteY64" fmla="*/ 6788 h 10000"/>
                <a:gd name="connsiteX65" fmla="*/ 8722 w 10000"/>
                <a:gd name="connsiteY65" fmla="*/ 7758 h 10000"/>
                <a:gd name="connsiteX66" fmla="*/ 8905 w 10000"/>
                <a:gd name="connsiteY66" fmla="*/ 7182 h 10000"/>
                <a:gd name="connsiteX67" fmla="*/ 9087 w 10000"/>
                <a:gd name="connsiteY67" fmla="*/ 7695 h 10000"/>
                <a:gd name="connsiteX68" fmla="*/ 9160 w 10000"/>
                <a:gd name="connsiteY68" fmla="*/ 8463 h 10000"/>
                <a:gd name="connsiteX69" fmla="*/ 9305 w 10000"/>
                <a:gd name="connsiteY69" fmla="*/ 9232 h 10000"/>
                <a:gd name="connsiteX70" fmla="*/ 9490 w 10000"/>
                <a:gd name="connsiteY70" fmla="*/ 8719 h 10000"/>
                <a:gd name="connsiteX71" fmla="*/ 9563 w 10000"/>
                <a:gd name="connsiteY71" fmla="*/ 9232 h 10000"/>
                <a:gd name="connsiteX72" fmla="*/ 9709 w 10000"/>
                <a:gd name="connsiteY72" fmla="*/ 8975 h 10000"/>
                <a:gd name="connsiteX73" fmla="*/ 9927 w 10000"/>
                <a:gd name="connsiteY73" fmla="*/ 9744 h 10000"/>
                <a:gd name="connsiteX74" fmla="*/ 10000 w 10000"/>
                <a:gd name="connsiteY74" fmla="*/ 10000 h 10000"/>
                <a:gd name="connsiteX75" fmla="*/ 0 w 10000"/>
                <a:gd name="connsiteY75" fmla="*/ 10000 h 10000"/>
                <a:gd name="connsiteX0" fmla="*/ 0 w 10000"/>
                <a:gd name="connsiteY0" fmla="*/ 10000 h 10000"/>
                <a:gd name="connsiteX1" fmla="*/ 182 w 10000"/>
                <a:gd name="connsiteY1" fmla="*/ 9488 h 10000"/>
                <a:gd name="connsiteX2" fmla="*/ 291 w 10000"/>
                <a:gd name="connsiteY2" fmla="*/ 9744 h 10000"/>
                <a:gd name="connsiteX3" fmla="*/ 474 w 10000"/>
                <a:gd name="connsiteY3" fmla="*/ 9488 h 10000"/>
                <a:gd name="connsiteX4" fmla="*/ 729 w 10000"/>
                <a:gd name="connsiteY4" fmla="*/ 9232 h 10000"/>
                <a:gd name="connsiteX5" fmla="*/ 947 w 10000"/>
                <a:gd name="connsiteY5" fmla="*/ 8719 h 10000"/>
                <a:gd name="connsiteX6" fmla="*/ 1115 w 10000"/>
                <a:gd name="connsiteY6" fmla="*/ 8506 h 10000"/>
                <a:gd name="connsiteX7" fmla="*/ 1278 w 10000"/>
                <a:gd name="connsiteY7" fmla="*/ 7951 h 10000"/>
                <a:gd name="connsiteX8" fmla="*/ 1350 w 10000"/>
                <a:gd name="connsiteY8" fmla="*/ 8207 h 10000"/>
                <a:gd name="connsiteX9" fmla="*/ 1496 w 10000"/>
                <a:gd name="connsiteY9" fmla="*/ 7438 h 10000"/>
                <a:gd name="connsiteX10" fmla="*/ 1569 w 10000"/>
                <a:gd name="connsiteY10" fmla="*/ 7695 h 10000"/>
                <a:gd name="connsiteX11" fmla="*/ 1715 w 10000"/>
                <a:gd name="connsiteY11" fmla="*/ 6670 h 10000"/>
                <a:gd name="connsiteX12" fmla="*/ 1897 w 10000"/>
                <a:gd name="connsiteY12" fmla="*/ 6670 h 10000"/>
                <a:gd name="connsiteX13" fmla="*/ 1970 w 10000"/>
                <a:gd name="connsiteY13" fmla="*/ 6158 h 10000"/>
                <a:gd name="connsiteX14" fmla="*/ 2079 w 10000"/>
                <a:gd name="connsiteY14" fmla="*/ 6158 h 10000"/>
                <a:gd name="connsiteX15" fmla="*/ 2225 w 10000"/>
                <a:gd name="connsiteY15" fmla="*/ 5389 h 10000"/>
                <a:gd name="connsiteX16" fmla="*/ 2373 w 10000"/>
                <a:gd name="connsiteY16" fmla="*/ 5347 h 10000"/>
                <a:gd name="connsiteX17" fmla="*/ 2446 w 10000"/>
                <a:gd name="connsiteY17" fmla="*/ 5134 h 10000"/>
                <a:gd name="connsiteX18" fmla="*/ 2561 w 10000"/>
                <a:gd name="connsiteY18" fmla="*/ 5135 h 10000"/>
                <a:gd name="connsiteX19" fmla="*/ 2741 w 10000"/>
                <a:gd name="connsiteY19" fmla="*/ 5028 h 10000"/>
                <a:gd name="connsiteX20" fmla="*/ 2930 w 10000"/>
                <a:gd name="connsiteY20" fmla="*/ 4542 h 10000"/>
                <a:gd name="connsiteX21" fmla="*/ 3102 w 10000"/>
                <a:gd name="connsiteY21" fmla="*/ 4145 h 10000"/>
                <a:gd name="connsiteX22" fmla="*/ 3330 w 10000"/>
                <a:gd name="connsiteY22" fmla="*/ 3948 h 10000"/>
                <a:gd name="connsiteX23" fmla="*/ 3430 w 10000"/>
                <a:gd name="connsiteY23" fmla="*/ 3597 h 10000"/>
                <a:gd name="connsiteX24" fmla="*/ 3513 w 10000"/>
                <a:gd name="connsiteY24" fmla="*/ 3574 h 10000"/>
                <a:gd name="connsiteX25" fmla="*/ 3545 w 10000"/>
                <a:gd name="connsiteY25" fmla="*/ 3336 h 10000"/>
                <a:gd name="connsiteX26" fmla="*/ 3648 w 10000"/>
                <a:gd name="connsiteY26" fmla="*/ 3085 h 10000"/>
                <a:gd name="connsiteX27" fmla="*/ 3721 w 10000"/>
                <a:gd name="connsiteY27" fmla="*/ 3085 h 10000"/>
                <a:gd name="connsiteX28" fmla="*/ 3736 w 10000"/>
                <a:gd name="connsiteY28" fmla="*/ 3400 h 10000"/>
                <a:gd name="connsiteX29" fmla="*/ 3793 w 10000"/>
                <a:gd name="connsiteY29" fmla="*/ 3136 h 10000"/>
                <a:gd name="connsiteX30" fmla="*/ 3869 w 10000"/>
                <a:gd name="connsiteY30" fmla="*/ 3321 h 10000"/>
                <a:gd name="connsiteX31" fmla="*/ 4118 w 10000"/>
                <a:gd name="connsiteY31" fmla="*/ 3116 h 10000"/>
                <a:gd name="connsiteX32" fmla="*/ 4190 w 10000"/>
                <a:gd name="connsiteY32" fmla="*/ 2907 h 10000"/>
                <a:gd name="connsiteX33" fmla="*/ 4104 w 10000"/>
                <a:gd name="connsiteY33" fmla="*/ 3380 h 10000"/>
                <a:gd name="connsiteX34" fmla="*/ 4167 w 10000"/>
                <a:gd name="connsiteY34" fmla="*/ 3463 h 10000"/>
                <a:gd name="connsiteX35" fmla="*/ 4244 w 10000"/>
                <a:gd name="connsiteY35" fmla="*/ 3193 h 10000"/>
                <a:gd name="connsiteX36" fmla="*/ 4400 w 10000"/>
                <a:gd name="connsiteY36" fmla="*/ 3053 h 10000"/>
                <a:gd name="connsiteX37" fmla="*/ 4511 w 10000"/>
                <a:gd name="connsiteY37" fmla="*/ 2628 h 10000"/>
                <a:gd name="connsiteX38" fmla="*/ 4767 w 10000"/>
                <a:gd name="connsiteY38" fmla="*/ 2310 h 10000"/>
                <a:gd name="connsiteX39" fmla="*/ 4959 w 10000"/>
                <a:gd name="connsiteY39" fmla="*/ 2166 h 10000"/>
                <a:gd name="connsiteX40" fmla="*/ 5087 w 10000"/>
                <a:gd name="connsiteY40" fmla="*/ 1953 h 10000"/>
                <a:gd name="connsiteX41" fmla="*/ 5233 w 10000"/>
                <a:gd name="connsiteY41" fmla="*/ 2394 h 10000"/>
                <a:gd name="connsiteX42" fmla="*/ 5438 w 10000"/>
                <a:gd name="connsiteY42" fmla="*/ 1804 h 10000"/>
                <a:gd name="connsiteX43" fmla="*/ 5597 w 10000"/>
                <a:gd name="connsiteY43" fmla="*/ 1190 h 10000"/>
                <a:gd name="connsiteX44" fmla="*/ 5806 w 10000"/>
                <a:gd name="connsiteY44" fmla="*/ 1214 h 10000"/>
                <a:gd name="connsiteX45" fmla="*/ 6330 w 10000"/>
                <a:gd name="connsiteY45" fmla="*/ 0 h 10000"/>
                <a:gd name="connsiteX46" fmla="*/ 6600 w 10000"/>
                <a:gd name="connsiteY46" fmla="*/ 1250 h 10000"/>
                <a:gd name="connsiteX47" fmla="*/ 6687 w 10000"/>
                <a:gd name="connsiteY47" fmla="*/ 2459 h 10000"/>
                <a:gd name="connsiteX48" fmla="*/ 6840 w 10000"/>
                <a:gd name="connsiteY48" fmla="*/ 2462 h 10000"/>
                <a:gd name="connsiteX49" fmla="*/ 6909 w 10000"/>
                <a:gd name="connsiteY49" fmla="*/ 2919 h 10000"/>
                <a:gd name="connsiteX50" fmla="*/ 6989 w 10000"/>
                <a:gd name="connsiteY50" fmla="*/ 3648 h 10000"/>
                <a:gd name="connsiteX51" fmla="*/ 7114 w 10000"/>
                <a:gd name="connsiteY51" fmla="*/ 3578 h 10000"/>
                <a:gd name="connsiteX52" fmla="*/ 7101 w 10000"/>
                <a:gd name="connsiteY52" fmla="*/ 4271 h 10000"/>
                <a:gd name="connsiteX53" fmla="*/ 7263 w 10000"/>
                <a:gd name="connsiteY53" fmla="*/ 3979 h 10000"/>
                <a:gd name="connsiteX54" fmla="*/ 7391 w 10000"/>
                <a:gd name="connsiteY54" fmla="*/ 3965 h 10000"/>
                <a:gd name="connsiteX55" fmla="*/ 7362 w 10000"/>
                <a:gd name="connsiteY55" fmla="*/ 4201 h 10000"/>
                <a:gd name="connsiteX56" fmla="*/ 7554 w 10000"/>
                <a:gd name="connsiteY56" fmla="*/ 4878 h 10000"/>
                <a:gd name="connsiteX57" fmla="*/ 7590 w 10000"/>
                <a:gd name="connsiteY57" fmla="*/ 4366 h 10000"/>
                <a:gd name="connsiteX58" fmla="*/ 7743 w 10000"/>
                <a:gd name="connsiteY58" fmla="*/ 4594 h 10000"/>
                <a:gd name="connsiteX59" fmla="*/ 7882 w 10000"/>
                <a:gd name="connsiteY59" fmla="*/ 5389 h 10000"/>
                <a:gd name="connsiteX60" fmla="*/ 8030 w 10000"/>
                <a:gd name="connsiteY60" fmla="*/ 5389 h 10000"/>
                <a:gd name="connsiteX61" fmla="*/ 8129 w 10000"/>
                <a:gd name="connsiteY61" fmla="*/ 6138 h 10000"/>
                <a:gd name="connsiteX62" fmla="*/ 8285 w 10000"/>
                <a:gd name="connsiteY62" fmla="*/ 5645 h 10000"/>
                <a:gd name="connsiteX63" fmla="*/ 8431 w 10000"/>
                <a:gd name="connsiteY63" fmla="*/ 6414 h 10000"/>
                <a:gd name="connsiteX64" fmla="*/ 8663 w 10000"/>
                <a:gd name="connsiteY64" fmla="*/ 6788 h 10000"/>
                <a:gd name="connsiteX65" fmla="*/ 8722 w 10000"/>
                <a:gd name="connsiteY65" fmla="*/ 7758 h 10000"/>
                <a:gd name="connsiteX66" fmla="*/ 8905 w 10000"/>
                <a:gd name="connsiteY66" fmla="*/ 7182 h 10000"/>
                <a:gd name="connsiteX67" fmla="*/ 9087 w 10000"/>
                <a:gd name="connsiteY67" fmla="*/ 7695 h 10000"/>
                <a:gd name="connsiteX68" fmla="*/ 9160 w 10000"/>
                <a:gd name="connsiteY68" fmla="*/ 8463 h 10000"/>
                <a:gd name="connsiteX69" fmla="*/ 9305 w 10000"/>
                <a:gd name="connsiteY69" fmla="*/ 9108 h 10000"/>
                <a:gd name="connsiteX70" fmla="*/ 9490 w 10000"/>
                <a:gd name="connsiteY70" fmla="*/ 8719 h 10000"/>
                <a:gd name="connsiteX71" fmla="*/ 9563 w 10000"/>
                <a:gd name="connsiteY71" fmla="*/ 9232 h 10000"/>
                <a:gd name="connsiteX72" fmla="*/ 9709 w 10000"/>
                <a:gd name="connsiteY72" fmla="*/ 8975 h 10000"/>
                <a:gd name="connsiteX73" fmla="*/ 9927 w 10000"/>
                <a:gd name="connsiteY73" fmla="*/ 9744 h 10000"/>
                <a:gd name="connsiteX74" fmla="*/ 10000 w 10000"/>
                <a:gd name="connsiteY74" fmla="*/ 10000 h 10000"/>
                <a:gd name="connsiteX75" fmla="*/ 0 w 10000"/>
                <a:gd name="connsiteY75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182" y="9488"/>
                  </a:lnTo>
                  <a:cubicBezTo>
                    <a:pt x="218" y="9573"/>
                    <a:pt x="255" y="9659"/>
                    <a:pt x="291" y="9744"/>
                  </a:cubicBezTo>
                  <a:lnTo>
                    <a:pt x="474" y="9488"/>
                  </a:lnTo>
                  <a:lnTo>
                    <a:pt x="729" y="9232"/>
                  </a:lnTo>
                  <a:cubicBezTo>
                    <a:pt x="802" y="9061"/>
                    <a:pt x="874" y="8890"/>
                    <a:pt x="947" y="8719"/>
                  </a:cubicBezTo>
                  <a:lnTo>
                    <a:pt x="1115" y="8506"/>
                  </a:lnTo>
                  <a:cubicBezTo>
                    <a:pt x="1169" y="8321"/>
                    <a:pt x="1224" y="8136"/>
                    <a:pt x="1278" y="7951"/>
                  </a:cubicBezTo>
                  <a:cubicBezTo>
                    <a:pt x="1302" y="8036"/>
                    <a:pt x="1326" y="8122"/>
                    <a:pt x="1350" y="8207"/>
                  </a:cubicBezTo>
                  <a:cubicBezTo>
                    <a:pt x="1399" y="7951"/>
                    <a:pt x="1447" y="7695"/>
                    <a:pt x="1496" y="7438"/>
                  </a:cubicBezTo>
                  <a:cubicBezTo>
                    <a:pt x="1520" y="7524"/>
                    <a:pt x="1545" y="7610"/>
                    <a:pt x="1569" y="7695"/>
                  </a:cubicBezTo>
                  <a:cubicBezTo>
                    <a:pt x="1618" y="7353"/>
                    <a:pt x="1666" y="7011"/>
                    <a:pt x="1715" y="6670"/>
                  </a:cubicBezTo>
                  <a:lnTo>
                    <a:pt x="1897" y="6670"/>
                  </a:lnTo>
                  <a:cubicBezTo>
                    <a:pt x="1921" y="6499"/>
                    <a:pt x="1946" y="6329"/>
                    <a:pt x="1970" y="6158"/>
                  </a:cubicBezTo>
                  <a:lnTo>
                    <a:pt x="2079" y="6158"/>
                  </a:lnTo>
                  <a:cubicBezTo>
                    <a:pt x="2128" y="5902"/>
                    <a:pt x="2176" y="5645"/>
                    <a:pt x="2225" y="5389"/>
                  </a:cubicBezTo>
                  <a:cubicBezTo>
                    <a:pt x="2261" y="5219"/>
                    <a:pt x="2337" y="5517"/>
                    <a:pt x="2373" y="5347"/>
                  </a:cubicBezTo>
                  <a:cubicBezTo>
                    <a:pt x="2410" y="5432"/>
                    <a:pt x="2409" y="5049"/>
                    <a:pt x="2446" y="5134"/>
                  </a:cubicBezTo>
                  <a:cubicBezTo>
                    <a:pt x="2481" y="5076"/>
                    <a:pt x="2537" y="5263"/>
                    <a:pt x="2561" y="5135"/>
                  </a:cubicBezTo>
                  <a:cubicBezTo>
                    <a:pt x="2585" y="5007"/>
                    <a:pt x="2676" y="5026"/>
                    <a:pt x="2741" y="5028"/>
                  </a:cubicBezTo>
                  <a:lnTo>
                    <a:pt x="2930" y="4542"/>
                  </a:lnTo>
                  <a:cubicBezTo>
                    <a:pt x="2991" y="4713"/>
                    <a:pt x="3041" y="3974"/>
                    <a:pt x="3102" y="4145"/>
                  </a:cubicBezTo>
                  <a:cubicBezTo>
                    <a:pt x="3175" y="3803"/>
                    <a:pt x="3257" y="4289"/>
                    <a:pt x="3330" y="3948"/>
                  </a:cubicBezTo>
                  <a:cubicBezTo>
                    <a:pt x="3367" y="4033"/>
                    <a:pt x="3393" y="3512"/>
                    <a:pt x="3430" y="3597"/>
                  </a:cubicBezTo>
                  <a:cubicBezTo>
                    <a:pt x="3454" y="3341"/>
                    <a:pt x="3489" y="3830"/>
                    <a:pt x="3513" y="3574"/>
                  </a:cubicBezTo>
                  <a:cubicBezTo>
                    <a:pt x="3534" y="3614"/>
                    <a:pt x="3524" y="3296"/>
                    <a:pt x="3545" y="3336"/>
                  </a:cubicBezTo>
                  <a:cubicBezTo>
                    <a:pt x="3569" y="3593"/>
                    <a:pt x="3624" y="2829"/>
                    <a:pt x="3648" y="3085"/>
                  </a:cubicBezTo>
                  <a:lnTo>
                    <a:pt x="3721" y="3085"/>
                  </a:lnTo>
                  <a:cubicBezTo>
                    <a:pt x="3746" y="2914"/>
                    <a:pt x="3711" y="3571"/>
                    <a:pt x="3736" y="3400"/>
                  </a:cubicBezTo>
                  <a:cubicBezTo>
                    <a:pt x="3785" y="3228"/>
                    <a:pt x="3744" y="3307"/>
                    <a:pt x="3793" y="3136"/>
                  </a:cubicBezTo>
                  <a:cubicBezTo>
                    <a:pt x="3842" y="3051"/>
                    <a:pt x="3820" y="3406"/>
                    <a:pt x="3869" y="3321"/>
                  </a:cubicBezTo>
                  <a:cubicBezTo>
                    <a:pt x="3905" y="3492"/>
                    <a:pt x="4082" y="2945"/>
                    <a:pt x="4118" y="3116"/>
                  </a:cubicBezTo>
                  <a:cubicBezTo>
                    <a:pt x="4142" y="3046"/>
                    <a:pt x="4166" y="2977"/>
                    <a:pt x="4190" y="2907"/>
                  </a:cubicBezTo>
                  <a:cubicBezTo>
                    <a:pt x="4214" y="2651"/>
                    <a:pt x="4080" y="3636"/>
                    <a:pt x="4104" y="3380"/>
                  </a:cubicBezTo>
                  <a:cubicBezTo>
                    <a:pt x="4125" y="3408"/>
                    <a:pt x="4146" y="3435"/>
                    <a:pt x="4167" y="3463"/>
                  </a:cubicBezTo>
                  <a:cubicBezTo>
                    <a:pt x="4216" y="3115"/>
                    <a:pt x="4195" y="3540"/>
                    <a:pt x="4244" y="3193"/>
                  </a:cubicBezTo>
                  <a:cubicBezTo>
                    <a:pt x="4293" y="3284"/>
                    <a:pt x="4351" y="2962"/>
                    <a:pt x="4400" y="3053"/>
                  </a:cubicBezTo>
                  <a:cubicBezTo>
                    <a:pt x="4424" y="3224"/>
                    <a:pt x="4487" y="2456"/>
                    <a:pt x="4511" y="2628"/>
                  </a:cubicBezTo>
                  <a:cubicBezTo>
                    <a:pt x="4586" y="2457"/>
                    <a:pt x="4692" y="2480"/>
                    <a:pt x="4767" y="2310"/>
                  </a:cubicBezTo>
                  <a:cubicBezTo>
                    <a:pt x="4765" y="2566"/>
                    <a:pt x="4961" y="1911"/>
                    <a:pt x="4959" y="2166"/>
                  </a:cubicBezTo>
                  <a:cubicBezTo>
                    <a:pt x="4952" y="2472"/>
                    <a:pt x="5094" y="1647"/>
                    <a:pt x="5087" y="1953"/>
                  </a:cubicBezTo>
                  <a:cubicBezTo>
                    <a:pt x="5079" y="2320"/>
                    <a:pt x="5241" y="2027"/>
                    <a:pt x="5233" y="2394"/>
                  </a:cubicBezTo>
                  <a:cubicBezTo>
                    <a:pt x="5245" y="2566"/>
                    <a:pt x="5426" y="1633"/>
                    <a:pt x="5438" y="1804"/>
                  </a:cubicBezTo>
                  <a:cubicBezTo>
                    <a:pt x="5475" y="1719"/>
                    <a:pt x="5560" y="1275"/>
                    <a:pt x="5597" y="1190"/>
                  </a:cubicBezTo>
                  <a:cubicBezTo>
                    <a:pt x="5670" y="1447"/>
                    <a:pt x="5733" y="958"/>
                    <a:pt x="5806" y="1214"/>
                  </a:cubicBezTo>
                  <a:lnTo>
                    <a:pt x="6330" y="0"/>
                  </a:lnTo>
                  <a:cubicBezTo>
                    <a:pt x="6354" y="85"/>
                    <a:pt x="6576" y="1165"/>
                    <a:pt x="6600" y="1250"/>
                  </a:cubicBezTo>
                  <a:cubicBezTo>
                    <a:pt x="6649" y="1506"/>
                    <a:pt x="6638" y="2203"/>
                    <a:pt x="6687" y="2459"/>
                  </a:cubicBezTo>
                  <a:cubicBezTo>
                    <a:pt x="6711" y="2203"/>
                    <a:pt x="6816" y="2719"/>
                    <a:pt x="6840" y="2462"/>
                  </a:cubicBezTo>
                  <a:cubicBezTo>
                    <a:pt x="6890" y="2661"/>
                    <a:pt x="6859" y="2721"/>
                    <a:pt x="6909" y="2919"/>
                  </a:cubicBezTo>
                  <a:cubicBezTo>
                    <a:pt x="6945" y="3346"/>
                    <a:pt x="6953" y="3221"/>
                    <a:pt x="6989" y="3648"/>
                  </a:cubicBezTo>
                  <a:cubicBezTo>
                    <a:pt x="6984" y="3606"/>
                    <a:pt x="7119" y="3620"/>
                    <a:pt x="7114" y="3578"/>
                  </a:cubicBezTo>
                  <a:cubicBezTo>
                    <a:pt x="7163" y="3919"/>
                    <a:pt x="7052" y="3929"/>
                    <a:pt x="7101" y="4271"/>
                  </a:cubicBezTo>
                  <a:cubicBezTo>
                    <a:pt x="7148" y="4192"/>
                    <a:pt x="7216" y="4058"/>
                    <a:pt x="7263" y="3979"/>
                  </a:cubicBezTo>
                  <a:lnTo>
                    <a:pt x="7391" y="3965"/>
                  </a:lnTo>
                  <a:cubicBezTo>
                    <a:pt x="7381" y="4044"/>
                    <a:pt x="7372" y="4122"/>
                    <a:pt x="7362" y="4201"/>
                  </a:cubicBezTo>
                  <a:lnTo>
                    <a:pt x="7554" y="4878"/>
                  </a:lnTo>
                  <a:cubicBezTo>
                    <a:pt x="7566" y="4707"/>
                    <a:pt x="7578" y="4537"/>
                    <a:pt x="7590" y="4366"/>
                  </a:cubicBezTo>
                  <a:lnTo>
                    <a:pt x="7743" y="4594"/>
                  </a:lnTo>
                  <a:cubicBezTo>
                    <a:pt x="7874" y="4935"/>
                    <a:pt x="7833" y="5048"/>
                    <a:pt x="7882" y="5389"/>
                  </a:cubicBezTo>
                  <a:lnTo>
                    <a:pt x="8030" y="5389"/>
                  </a:lnTo>
                  <a:cubicBezTo>
                    <a:pt x="8066" y="5730"/>
                    <a:pt x="8093" y="5796"/>
                    <a:pt x="8129" y="6138"/>
                  </a:cubicBezTo>
                  <a:cubicBezTo>
                    <a:pt x="8178" y="5882"/>
                    <a:pt x="8236" y="5902"/>
                    <a:pt x="8285" y="5645"/>
                  </a:cubicBezTo>
                  <a:cubicBezTo>
                    <a:pt x="8334" y="5902"/>
                    <a:pt x="8382" y="6158"/>
                    <a:pt x="8431" y="6414"/>
                  </a:cubicBezTo>
                  <a:cubicBezTo>
                    <a:pt x="8508" y="6539"/>
                    <a:pt x="8586" y="6663"/>
                    <a:pt x="8663" y="6788"/>
                  </a:cubicBezTo>
                  <a:cubicBezTo>
                    <a:pt x="8699" y="7129"/>
                    <a:pt x="8686" y="7416"/>
                    <a:pt x="8722" y="7758"/>
                  </a:cubicBezTo>
                  <a:lnTo>
                    <a:pt x="8905" y="7182"/>
                  </a:lnTo>
                  <a:cubicBezTo>
                    <a:pt x="8966" y="7353"/>
                    <a:pt x="9026" y="7524"/>
                    <a:pt x="9087" y="7695"/>
                  </a:cubicBezTo>
                  <a:cubicBezTo>
                    <a:pt x="9111" y="7951"/>
                    <a:pt x="9136" y="8207"/>
                    <a:pt x="9160" y="8463"/>
                  </a:cubicBezTo>
                  <a:cubicBezTo>
                    <a:pt x="9208" y="8719"/>
                    <a:pt x="9257" y="8851"/>
                    <a:pt x="9305" y="9108"/>
                  </a:cubicBezTo>
                  <a:cubicBezTo>
                    <a:pt x="9367" y="8937"/>
                    <a:pt x="9428" y="8890"/>
                    <a:pt x="9490" y="8719"/>
                  </a:cubicBezTo>
                  <a:cubicBezTo>
                    <a:pt x="9514" y="8890"/>
                    <a:pt x="9539" y="9060"/>
                    <a:pt x="9563" y="9232"/>
                  </a:cubicBezTo>
                  <a:cubicBezTo>
                    <a:pt x="9612" y="9146"/>
                    <a:pt x="9660" y="9060"/>
                    <a:pt x="9709" y="8975"/>
                  </a:cubicBezTo>
                  <a:cubicBezTo>
                    <a:pt x="9782" y="9232"/>
                    <a:pt x="9854" y="9488"/>
                    <a:pt x="9927" y="9744"/>
                  </a:cubicBezTo>
                  <a:cubicBezTo>
                    <a:pt x="9951" y="9829"/>
                    <a:pt x="9976" y="9915"/>
                    <a:pt x="10000" y="10000"/>
                  </a:cubicBezTo>
                  <a:lnTo>
                    <a:pt x="0" y="10000"/>
                  </a:lnTo>
                  <a:close/>
                </a:path>
              </a:pathLst>
            </a:custGeom>
            <a:solidFill>
              <a:srgbClr val="FFC000">
                <a:alpha val="50000"/>
              </a:srgbClr>
            </a:solidFill>
            <a:ln w="19050" cap="flat" cmpd="sng">
              <a:solidFill>
                <a:srgbClr val="C00000"/>
              </a:solidFill>
              <a:prstDash val="sysDot"/>
              <a:round/>
              <a:headEnd type="none" w="sm" len="lg"/>
              <a:tailEnd type="none" w="sm" len="lg"/>
            </a:ln>
            <a:effectLst/>
            <a:extLst/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sp>
          <p:nvSpPr>
            <p:cNvPr id="85" name="Tekstfelt 84"/>
            <p:cNvSpPr txBox="1"/>
            <p:nvPr/>
          </p:nvSpPr>
          <p:spPr>
            <a:xfrm>
              <a:off x="4644008" y="1484784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</a:t>
              </a:r>
              <a:endParaRPr lang="en-GB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6" name="Tekstfelt 85"/>
            <p:cNvSpPr txBox="1"/>
            <p:nvPr/>
          </p:nvSpPr>
          <p:spPr>
            <a:xfrm>
              <a:off x="4644008" y="2636912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</a:t>
              </a:r>
            </a:p>
          </p:txBody>
        </p:sp>
        <p:sp>
          <p:nvSpPr>
            <p:cNvPr id="87" name="Tekstfelt 86"/>
            <p:cNvSpPr txBox="1"/>
            <p:nvPr/>
          </p:nvSpPr>
          <p:spPr>
            <a:xfrm>
              <a:off x="4644008" y="3789040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</a:t>
              </a:r>
              <a:endParaRPr lang="en-GB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8" name="Tekstfelt 87"/>
            <p:cNvSpPr txBox="1"/>
            <p:nvPr/>
          </p:nvSpPr>
          <p:spPr>
            <a:xfrm>
              <a:off x="5076056" y="3789040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</a:t>
              </a:r>
            </a:p>
          </p:txBody>
        </p:sp>
        <p:sp>
          <p:nvSpPr>
            <p:cNvPr id="89" name="Tekstfelt 88"/>
            <p:cNvSpPr txBox="1"/>
            <p:nvPr/>
          </p:nvSpPr>
          <p:spPr>
            <a:xfrm>
              <a:off x="4860032" y="3798332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GB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521852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BOGBALLE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115888"/>
            <a:ext cx="302736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Line 6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4" name="Tekstfelt 3"/>
          <p:cNvSpPr txBox="1"/>
          <p:nvPr/>
        </p:nvSpPr>
        <p:spPr>
          <a:xfrm>
            <a:off x="1821912" y="438071"/>
            <a:ext cx="4629792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i="1" dirty="0" smtClean="0">
                <a:solidFill>
                  <a:srgbClr val="002060"/>
                </a:solidFill>
              </a:rPr>
              <a:t>Rozmetání do středu</a:t>
            </a:r>
            <a:r>
              <a:rPr lang="en-GB" sz="1600" b="1" i="1" dirty="0" smtClean="0">
                <a:solidFill>
                  <a:srgbClr val="002060"/>
                </a:solidFill>
              </a:rPr>
              <a:t>…</a:t>
            </a:r>
          </a:p>
          <a:p>
            <a:endParaRPr lang="en-GB" sz="400" b="1" i="1" baseline="30000" dirty="0">
              <a:solidFill>
                <a:srgbClr val="002060"/>
              </a:solidFill>
            </a:endParaRPr>
          </a:p>
        </p:txBody>
      </p:sp>
      <p:pic>
        <p:nvPicPr>
          <p:cNvPr id="48" name="Billede 4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385614"/>
            <a:ext cx="1448610" cy="353152"/>
          </a:xfrm>
          <a:prstGeom prst="rect">
            <a:avLst/>
          </a:prstGeom>
        </p:spPr>
      </p:pic>
      <p:sp>
        <p:nvSpPr>
          <p:cNvPr id="63" name="Cirkel 62"/>
          <p:cNvSpPr/>
          <p:nvPr/>
        </p:nvSpPr>
        <p:spPr>
          <a:xfrm>
            <a:off x="1718867" y="3217739"/>
            <a:ext cx="5597406" cy="3561107"/>
          </a:xfrm>
          <a:prstGeom prst="pie">
            <a:avLst>
              <a:gd name="adj1" fmla="val 21486514"/>
              <a:gd name="adj2" fmla="val 10915178"/>
            </a:avLst>
          </a:prstGeom>
          <a:solidFill>
            <a:schemeClr val="accent1">
              <a:alpha val="25000"/>
            </a:schemeClr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Tekstfelt 26"/>
          <p:cNvSpPr txBox="1"/>
          <p:nvPr/>
        </p:nvSpPr>
        <p:spPr>
          <a:xfrm>
            <a:off x="2608858" y="4365104"/>
            <a:ext cx="381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2060"/>
                </a:solidFill>
              </a:rPr>
              <a:t>Normal spreading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64" name="Billed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867788"/>
            <a:ext cx="5839398" cy="1932172"/>
          </a:xfrm>
          <a:prstGeom prst="rect">
            <a:avLst/>
          </a:prstGeom>
        </p:spPr>
      </p:pic>
      <p:grpSp>
        <p:nvGrpSpPr>
          <p:cNvPr id="65" name="Gruppe 64"/>
          <p:cNvGrpSpPr/>
          <p:nvPr/>
        </p:nvGrpSpPr>
        <p:grpSpPr>
          <a:xfrm>
            <a:off x="3202952" y="4841165"/>
            <a:ext cx="2625525" cy="1239101"/>
            <a:chOff x="2488996" y="2245341"/>
            <a:chExt cx="1455948" cy="530996"/>
          </a:xfrm>
        </p:grpSpPr>
        <p:sp>
          <p:nvSpPr>
            <p:cNvPr id="67" name="Rektangel 66"/>
            <p:cNvSpPr/>
            <p:nvPr/>
          </p:nvSpPr>
          <p:spPr>
            <a:xfrm>
              <a:off x="2488996" y="2614907"/>
              <a:ext cx="174332" cy="161430"/>
            </a:xfrm>
            <a:prstGeom prst="rect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1</a:t>
              </a:r>
              <a:endParaRPr lang="en-GB" sz="1400" dirty="0"/>
            </a:p>
          </p:txBody>
        </p:sp>
        <p:sp>
          <p:nvSpPr>
            <p:cNvPr id="68" name="Rektangel 67"/>
            <p:cNvSpPr/>
            <p:nvPr/>
          </p:nvSpPr>
          <p:spPr>
            <a:xfrm>
              <a:off x="2668603" y="2614907"/>
              <a:ext cx="174332" cy="161430"/>
            </a:xfrm>
            <a:prstGeom prst="rect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2</a:t>
              </a:r>
              <a:endParaRPr lang="en-GB" sz="1400" dirty="0"/>
            </a:p>
          </p:txBody>
        </p:sp>
        <p:sp>
          <p:nvSpPr>
            <p:cNvPr id="69" name="Rektangel 68"/>
            <p:cNvSpPr/>
            <p:nvPr/>
          </p:nvSpPr>
          <p:spPr>
            <a:xfrm>
              <a:off x="2848283" y="2614907"/>
              <a:ext cx="174332" cy="161430"/>
            </a:xfrm>
            <a:prstGeom prst="rect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3</a:t>
              </a:r>
              <a:endParaRPr lang="en-GB" sz="1400" dirty="0"/>
            </a:p>
          </p:txBody>
        </p:sp>
        <p:sp>
          <p:nvSpPr>
            <p:cNvPr id="70" name="Rektangel 69"/>
            <p:cNvSpPr/>
            <p:nvPr/>
          </p:nvSpPr>
          <p:spPr>
            <a:xfrm>
              <a:off x="3030021" y="2614907"/>
              <a:ext cx="174332" cy="161430"/>
            </a:xfrm>
            <a:prstGeom prst="rect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4</a:t>
              </a:r>
              <a:endParaRPr lang="en-GB" sz="1400" dirty="0"/>
            </a:p>
          </p:txBody>
        </p:sp>
        <p:sp>
          <p:nvSpPr>
            <p:cNvPr id="71" name="Rektangel 70"/>
            <p:cNvSpPr/>
            <p:nvPr/>
          </p:nvSpPr>
          <p:spPr>
            <a:xfrm>
              <a:off x="3230449" y="2614907"/>
              <a:ext cx="174332" cy="161430"/>
            </a:xfrm>
            <a:prstGeom prst="rect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5</a:t>
              </a:r>
              <a:endParaRPr lang="en-GB" sz="1400" dirty="0"/>
            </a:p>
          </p:txBody>
        </p:sp>
        <p:sp>
          <p:nvSpPr>
            <p:cNvPr id="72" name="Rektangel 71"/>
            <p:cNvSpPr/>
            <p:nvPr/>
          </p:nvSpPr>
          <p:spPr>
            <a:xfrm>
              <a:off x="3411898" y="2614907"/>
              <a:ext cx="174332" cy="161430"/>
            </a:xfrm>
            <a:prstGeom prst="rect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6</a:t>
              </a:r>
              <a:endParaRPr lang="en-GB" sz="1400" dirty="0"/>
            </a:p>
          </p:txBody>
        </p:sp>
        <p:sp>
          <p:nvSpPr>
            <p:cNvPr id="73" name="Rektangel 72"/>
            <p:cNvSpPr/>
            <p:nvPr/>
          </p:nvSpPr>
          <p:spPr>
            <a:xfrm>
              <a:off x="3589735" y="2614907"/>
              <a:ext cx="174332" cy="161430"/>
            </a:xfrm>
            <a:prstGeom prst="rect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7</a:t>
              </a:r>
              <a:endParaRPr lang="en-GB" sz="1400" dirty="0"/>
            </a:p>
          </p:txBody>
        </p:sp>
        <p:sp>
          <p:nvSpPr>
            <p:cNvPr id="74" name="Rektangel 73"/>
            <p:cNvSpPr/>
            <p:nvPr/>
          </p:nvSpPr>
          <p:spPr>
            <a:xfrm>
              <a:off x="3770612" y="2614907"/>
              <a:ext cx="174332" cy="161430"/>
            </a:xfrm>
            <a:prstGeom prst="rect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8</a:t>
              </a:r>
              <a:endParaRPr lang="en-GB" sz="1400" dirty="0"/>
            </a:p>
          </p:txBody>
        </p:sp>
        <p:pic>
          <p:nvPicPr>
            <p:cNvPr id="75" name="Billede 7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V="1">
              <a:off x="3113710" y="2245341"/>
              <a:ext cx="212725" cy="360000"/>
            </a:xfrm>
            <a:prstGeom prst="rect">
              <a:avLst/>
            </a:prstGeom>
          </p:spPr>
        </p:pic>
      </p:grpSp>
      <p:sp>
        <p:nvSpPr>
          <p:cNvPr id="66" name="Cirkel 65"/>
          <p:cNvSpPr/>
          <p:nvPr/>
        </p:nvSpPr>
        <p:spPr>
          <a:xfrm>
            <a:off x="1727454" y="3212976"/>
            <a:ext cx="5597406" cy="3561107"/>
          </a:xfrm>
          <a:prstGeom prst="pie">
            <a:avLst>
              <a:gd name="adj1" fmla="val 21486514"/>
              <a:gd name="adj2" fmla="val 10915178"/>
            </a:avLst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6" name="Gruppe 5"/>
          <p:cNvGrpSpPr/>
          <p:nvPr/>
        </p:nvGrpSpPr>
        <p:grpSpPr>
          <a:xfrm>
            <a:off x="1619672" y="-99392"/>
            <a:ext cx="5900876" cy="3832019"/>
            <a:chOff x="3025705" y="-65484"/>
            <a:chExt cx="5900876" cy="3832019"/>
          </a:xfrm>
        </p:grpSpPr>
        <p:grpSp>
          <p:nvGrpSpPr>
            <p:cNvPr id="2" name="Gruppe 1"/>
            <p:cNvGrpSpPr/>
            <p:nvPr/>
          </p:nvGrpSpPr>
          <p:grpSpPr>
            <a:xfrm>
              <a:off x="3025705" y="1174247"/>
              <a:ext cx="5847725" cy="2592288"/>
              <a:chOff x="3034390" y="1164955"/>
              <a:chExt cx="5847725" cy="2592288"/>
            </a:xfrm>
          </p:grpSpPr>
          <p:pic>
            <p:nvPicPr>
              <p:cNvPr id="50" name="Billede 49"/>
              <p:cNvPicPr preferRelativeResize="0">
                <a:picLocks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34390" y="1650021"/>
                <a:ext cx="5847725" cy="2107222"/>
              </a:xfrm>
              <a:prstGeom prst="rect">
                <a:avLst/>
              </a:prstGeom>
            </p:spPr>
          </p:pic>
          <p:grpSp>
            <p:nvGrpSpPr>
              <p:cNvPr id="52" name="Gruppe 51"/>
              <p:cNvGrpSpPr/>
              <p:nvPr/>
            </p:nvGrpSpPr>
            <p:grpSpPr>
              <a:xfrm>
                <a:off x="4632382" y="1675148"/>
                <a:ext cx="2618372" cy="1351360"/>
                <a:chOff x="2711848" y="2741473"/>
                <a:chExt cx="1450740" cy="530996"/>
              </a:xfrm>
            </p:grpSpPr>
            <p:sp>
              <p:nvSpPr>
                <p:cNvPr id="53" name="Rektangel 52"/>
                <p:cNvSpPr/>
                <p:nvPr/>
              </p:nvSpPr>
              <p:spPr>
                <a:xfrm>
                  <a:off x="2711848" y="3111039"/>
                  <a:ext cx="174332" cy="161430"/>
                </a:xfrm>
                <a:prstGeom prst="rect">
                  <a:avLst/>
                </a:prstGeom>
                <a:solidFill>
                  <a:srgbClr val="00703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400" dirty="0" smtClean="0"/>
                    <a:t>1</a:t>
                  </a:r>
                  <a:endParaRPr lang="en-GB" sz="1400" dirty="0"/>
                </a:p>
              </p:txBody>
            </p:sp>
            <p:sp>
              <p:nvSpPr>
                <p:cNvPr id="54" name="Rektangel 53"/>
                <p:cNvSpPr/>
                <p:nvPr/>
              </p:nvSpPr>
              <p:spPr>
                <a:xfrm>
                  <a:off x="2891460" y="3111039"/>
                  <a:ext cx="174332" cy="161430"/>
                </a:xfrm>
                <a:prstGeom prst="rect">
                  <a:avLst/>
                </a:prstGeom>
                <a:solidFill>
                  <a:srgbClr val="00703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400" dirty="0" smtClean="0"/>
                    <a:t>2</a:t>
                  </a:r>
                  <a:endParaRPr lang="en-GB" sz="1400" dirty="0"/>
                </a:p>
              </p:txBody>
            </p:sp>
            <p:sp>
              <p:nvSpPr>
                <p:cNvPr id="55" name="Rektangel 54"/>
                <p:cNvSpPr/>
                <p:nvPr/>
              </p:nvSpPr>
              <p:spPr>
                <a:xfrm>
                  <a:off x="3071140" y="3111039"/>
                  <a:ext cx="174332" cy="16143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400" dirty="0" smtClean="0"/>
                    <a:t>3</a:t>
                  </a:r>
                  <a:endParaRPr lang="en-GB" sz="1400" dirty="0"/>
                </a:p>
              </p:txBody>
            </p:sp>
            <p:sp>
              <p:nvSpPr>
                <p:cNvPr id="56" name="Rektangel 55"/>
                <p:cNvSpPr/>
                <p:nvPr/>
              </p:nvSpPr>
              <p:spPr>
                <a:xfrm>
                  <a:off x="3252878" y="3111039"/>
                  <a:ext cx="174332" cy="16143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400" dirty="0" smtClean="0"/>
                    <a:t>4</a:t>
                  </a:r>
                  <a:endParaRPr lang="en-GB" sz="1400" dirty="0"/>
                </a:p>
              </p:txBody>
            </p:sp>
            <p:sp>
              <p:nvSpPr>
                <p:cNvPr id="57" name="Rektangel 56"/>
                <p:cNvSpPr/>
                <p:nvPr/>
              </p:nvSpPr>
              <p:spPr>
                <a:xfrm>
                  <a:off x="3453306" y="3111039"/>
                  <a:ext cx="174332" cy="16143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400" dirty="0" smtClean="0"/>
                    <a:t>5</a:t>
                  </a:r>
                  <a:endParaRPr lang="en-GB" sz="1400" dirty="0"/>
                </a:p>
              </p:txBody>
            </p:sp>
            <p:sp>
              <p:nvSpPr>
                <p:cNvPr id="58" name="Rektangel 57"/>
                <p:cNvSpPr/>
                <p:nvPr/>
              </p:nvSpPr>
              <p:spPr>
                <a:xfrm>
                  <a:off x="3634755" y="3111039"/>
                  <a:ext cx="174332" cy="16143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400" dirty="0" smtClean="0"/>
                    <a:t>6</a:t>
                  </a:r>
                  <a:endParaRPr lang="en-GB" sz="1400" dirty="0"/>
                </a:p>
              </p:txBody>
            </p:sp>
            <p:sp>
              <p:nvSpPr>
                <p:cNvPr id="59" name="Rektangel 58"/>
                <p:cNvSpPr/>
                <p:nvPr/>
              </p:nvSpPr>
              <p:spPr>
                <a:xfrm>
                  <a:off x="3807373" y="3111039"/>
                  <a:ext cx="174332" cy="16143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400" dirty="0" smtClean="0"/>
                    <a:t>7</a:t>
                  </a:r>
                  <a:endParaRPr lang="en-GB" sz="1400" dirty="0"/>
                </a:p>
              </p:txBody>
            </p:sp>
            <p:sp>
              <p:nvSpPr>
                <p:cNvPr id="60" name="Rektangel 59"/>
                <p:cNvSpPr/>
                <p:nvPr/>
              </p:nvSpPr>
              <p:spPr>
                <a:xfrm>
                  <a:off x="3988256" y="3111039"/>
                  <a:ext cx="174332" cy="16143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400" dirty="0" smtClean="0"/>
                    <a:t>8</a:t>
                  </a:r>
                  <a:endParaRPr lang="en-GB" sz="1400" dirty="0"/>
                </a:p>
              </p:txBody>
            </p:sp>
            <p:pic>
              <p:nvPicPr>
                <p:cNvPr id="61" name="Billede 60"/>
                <p:cNvPicPr>
                  <a:picLocks noChangeAspect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 flipV="1">
                  <a:off x="3336567" y="2741473"/>
                  <a:ext cx="212725" cy="360000"/>
                </a:xfrm>
                <a:prstGeom prst="rect">
                  <a:avLst/>
                </a:prstGeom>
              </p:spPr>
            </p:pic>
          </p:grpSp>
          <p:sp>
            <p:nvSpPr>
              <p:cNvPr id="11" name="Tekstfelt 10"/>
              <p:cNvSpPr txBox="1"/>
              <p:nvPr/>
            </p:nvSpPr>
            <p:spPr>
              <a:xfrm>
                <a:off x="4042502" y="1164955"/>
                <a:ext cx="38239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 smtClean="0">
                    <a:solidFill>
                      <a:srgbClr val="002060"/>
                    </a:solidFill>
                  </a:rPr>
                  <a:t>Dynamic</a:t>
                </a:r>
                <a:r>
                  <a:rPr lang="cs-CZ" b="1" dirty="0" err="1" smtClean="0">
                    <a:solidFill>
                      <a:srgbClr val="002060"/>
                    </a:solidFill>
                  </a:rPr>
                  <a:t>ké</a:t>
                </a:r>
                <a:r>
                  <a:rPr lang="en-GB" b="1" dirty="0" smtClean="0">
                    <a:solidFill>
                      <a:srgbClr val="002060"/>
                    </a:solidFill>
                  </a:rPr>
                  <a:t> </a:t>
                </a:r>
                <a:r>
                  <a:rPr lang="cs-CZ" b="1" dirty="0" smtClean="0">
                    <a:solidFill>
                      <a:srgbClr val="002060"/>
                    </a:solidFill>
                  </a:rPr>
                  <a:t>rozmetání v klínu</a:t>
                </a:r>
                <a:endParaRPr lang="en-GB" b="1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51" name="Cirkel 50"/>
            <p:cNvSpPr/>
            <p:nvPr/>
          </p:nvSpPr>
          <p:spPr>
            <a:xfrm>
              <a:off x="3049466" y="-65484"/>
              <a:ext cx="5877115" cy="3832019"/>
            </a:xfrm>
            <a:prstGeom prst="pie">
              <a:avLst>
                <a:gd name="adj1" fmla="val 1849253"/>
                <a:gd name="adj2" fmla="val 11015134"/>
              </a:avLst>
            </a:pr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3" name="Tekstfelt 2"/>
          <p:cNvSpPr txBox="1"/>
          <p:nvPr/>
        </p:nvSpPr>
        <p:spPr>
          <a:xfrm>
            <a:off x="7436778" y="2041858"/>
            <a:ext cx="13868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rgbClr val="002060"/>
                </a:solidFill>
              </a:rPr>
              <a:t>Snížení průtoku hnojiva</a:t>
            </a:r>
            <a:endParaRPr lang="en-GB" sz="1400" b="1" dirty="0">
              <a:solidFill>
                <a:srgbClr val="002060"/>
              </a:solidFill>
            </a:endParaRPr>
          </a:p>
        </p:txBody>
      </p:sp>
      <p:sp>
        <p:nvSpPr>
          <p:cNvPr id="36" name="Tekstfelt 35"/>
          <p:cNvSpPr txBox="1"/>
          <p:nvPr/>
        </p:nvSpPr>
        <p:spPr>
          <a:xfrm>
            <a:off x="323528" y="2043425"/>
            <a:ext cx="13953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rgbClr val="002060"/>
                </a:solidFill>
              </a:rPr>
              <a:t>Rozmetací obrazec se přesouvá z pravé strany na levou</a:t>
            </a:r>
            <a:endParaRPr lang="en-GB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09231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BOGBALLE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115888"/>
            <a:ext cx="302736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Line 6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grpSp>
        <p:nvGrpSpPr>
          <p:cNvPr id="103" name="Gruppe 102"/>
          <p:cNvGrpSpPr/>
          <p:nvPr/>
        </p:nvGrpSpPr>
        <p:grpSpPr>
          <a:xfrm>
            <a:off x="5583599" y="5044322"/>
            <a:ext cx="3240000" cy="834593"/>
            <a:chOff x="5557925" y="1666275"/>
            <a:chExt cx="3240000" cy="834593"/>
          </a:xfrm>
        </p:grpSpPr>
        <p:pic>
          <p:nvPicPr>
            <p:cNvPr id="10" name="Billede 9"/>
            <p:cNvPicPr preferRelativeResize="0"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7925" y="1672868"/>
              <a:ext cx="3240000" cy="828000"/>
            </a:xfrm>
            <a:prstGeom prst="rect">
              <a:avLst/>
            </a:prstGeom>
          </p:spPr>
        </p:pic>
        <p:grpSp>
          <p:nvGrpSpPr>
            <p:cNvPr id="31" name="Gruppe 30"/>
            <p:cNvGrpSpPr/>
            <p:nvPr/>
          </p:nvGrpSpPr>
          <p:grpSpPr>
            <a:xfrm>
              <a:off x="6439097" y="1666275"/>
              <a:ext cx="1471632" cy="530996"/>
              <a:chOff x="2594114" y="1954340"/>
              <a:chExt cx="1471632" cy="530996"/>
            </a:xfrm>
          </p:grpSpPr>
          <p:sp>
            <p:nvSpPr>
              <p:cNvPr id="53" name="Rektangel 52"/>
              <p:cNvSpPr/>
              <p:nvPr/>
            </p:nvSpPr>
            <p:spPr>
              <a:xfrm>
                <a:off x="2594114" y="2323906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1</a:t>
                </a:r>
                <a:endParaRPr lang="en-GB" sz="1400" dirty="0"/>
              </a:p>
            </p:txBody>
          </p:sp>
          <p:sp>
            <p:nvSpPr>
              <p:cNvPr id="54" name="Rektangel 53"/>
              <p:cNvSpPr/>
              <p:nvPr/>
            </p:nvSpPr>
            <p:spPr>
              <a:xfrm>
                <a:off x="2778949" y="2323906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2</a:t>
                </a:r>
                <a:endParaRPr lang="en-GB" sz="1400" dirty="0"/>
              </a:p>
            </p:txBody>
          </p:sp>
          <p:sp>
            <p:nvSpPr>
              <p:cNvPr id="55" name="Rektangel 54"/>
              <p:cNvSpPr/>
              <p:nvPr/>
            </p:nvSpPr>
            <p:spPr>
              <a:xfrm>
                <a:off x="2958629" y="2323906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3</a:t>
                </a:r>
                <a:endParaRPr lang="en-GB" sz="1400" dirty="0"/>
              </a:p>
            </p:txBody>
          </p:sp>
          <p:sp>
            <p:nvSpPr>
              <p:cNvPr id="56" name="Rektangel 55"/>
              <p:cNvSpPr/>
              <p:nvPr/>
            </p:nvSpPr>
            <p:spPr>
              <a:xfrm>
                <a:off x="3140367" y="2323906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4</a:t>
                </a:r>
                <a:endParaRPr lang="en-GB" sz="1400" dirty="0"/>
              </a:p>
            </p:txBody>
          </p:sp>
          <p:sp>
            <p:nvSpPr>
              <p:cNvPr id="57" name="Rektangel 56"/>
              <p:cNvSpPr/>
              <p:nvPr/>
            </p:nvSpPr>
            <p:spPr>
              <a:xfrm>
                <a:off x="3340795" y="2323906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5</a:t>
                </a:r>
                <a:endParaRPr lang="en-GB" sz="1400" dirty="0"/>
              </a:p>
            </p:txBody>
          </p:sp>
          <p:sp>
            <p:nvSpPr>
              <p:cNvPr id="58" name="Rektangel 57"/>
              <p:cNvSpPr/>
              <p:nvPr/>
            </p:nvSpPr>
            <p:spPr>
              <a:xfrm>
                <a:off x="3522244" y="2323906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6</a:t>
                </a:r>
                <a:endParaRPr lang="en-GB" sz="1400" dirty="0"/>
              </a:p>
            </p:txBody>
          </p:sp>
          <p:sp>
            <p:nvSpPr>
              <p:cNvPr id="59" name="Rektangel 58"/>
              <p:cNvSpPr/>
              <p:nvPr/>
            </p:nvSpPr>
            <p:spPr>
              <a:xfrm>
                <a:off x="3705308" y="2323906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7</a:t>
                </a:r>
                <a:endParaRPr lang="en-GB" sz="1400" dirty="0"/>
              </a:p>
            </p:txBody>
          </p:sp>
          <p:sp>
            <p:nvSpPr>
              <p:cNvPr id="60" name="Rektangel 59"/>
              <p:cNvSpPr/>
              <p:nvPr/>
            </p:nvSpPr>
            <p:spPr>
              <a:xfrm>
                <a:off x="3891414" y="2323906"/>
                <a:ext cx="174332" cy="16143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8</a:t>
                </a:r>
                <a:endParaRPr lang="en-GB" sz="1400" dirty="0"/>
              </a:p>
            </p:txBody>
          </p:sp>
          <p:pic>
            <p:nvPicPr>
              <p:cNvPr id="61" name="Billede 60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V="1">
                <a:off x="3224056" y="1954340"/>
                <a:ext cx="212725" cy="360000"/>
              </a:xfrm>
              <a:prstGeom prst="rect">
                <a:avLst/>
              </a:prstGeom>
            </p:spPr>
          </p:pic>
        </p:grpSp>
      </p:grpSp>
      <p:grpSp>
        <p:nvGrpSpPr>
          <p:cNvPr id="108" name="Gruppe 107"/>
          <p:cNvGrpSpPr/>
          <p:nvPr/>
        </p:nvGrpSpPr>
        <p:grpSpPr>
          <a:xfrm>
            <a:off x="5584509" y="4201259"/>
            <a:ext cx="3240000" cy="829612"/>
            <a:chOff x="5558904" y="2524557"/>
            <a:chExt cx="3240000" cy="829612"/>
          </a:xfrm>
        </p:grpSpPr>
        <p:pic>
          <p:nvPicPr>
            <p:cNvPr id="17" name="Billede 16"/>
            <p:cNvPicPr preferRelativeResize="0"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904" y="2526169"/>
              <a:ext cx="3240000" cy="828000"/>
            </a:xfrm>
            <a:prstGeom prst="rect">
              <a:avLst/>
            </a:prstGeom>
          </p:spPr>
        </p:pic>
        <p:grpSp>
          <p:nvGrpSpPr>
            <p:cNvPr id="32" name="Gruppe 31"/>
            <p:cNvGrpSpPr/>
            <p:nvPr/>
          </p:nvGrpSpPr>
          <p:grpSpPr>
            <a:xfrm>
              <a:off x="6438120" y="2524557"/>
              <a:ext cx="1471632" cy="530996"/>
              <a:chOff x="828097" y="2019324"/>
              <a:chExt cx="1471632" cy="530996"/>
            </a:xfrm>
          </p:grpSpPr>
          <p:sp>
            <p:nvSpPr>
              <p:cNvPr id="43" name="Rektangel 42"/>
              <p:cNvSpPr/>
              <p:nvPr/>
            </p:nvSpPr>
            <p:spPr>
              <a:xfrm>
                <a:off x="828097" y="2388890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1</a:t>
                </a:r>
                <a:endParaRPr lang="en-GB" sz="1400" dirty="0"/>
              </a:p>
            </p:txBody>
          </p:sp>
          <p:sp>
            <p:nvSpPr>
              <p:cNvPr id="44" name="Rektangel 43"/>
              <p:cNvSpPr/>
              <p:nvPr/>
            </p:nvSpPr>
            <p:spPr>
              <a:xfrm>
                <a:off x="1012932" y="2388890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2</a:t>
                </a:r>
                <a:endParaRPr lang="en-GB" sz="1400" dirty="0"/>
              </a:p>
            </p:txBody>
          </p:sp>
          <p:sp>
            <p:nvSpPr>
              <p:cNvPr id="45" name="Rektangel 44"/>
              <p:cNvSpPr/>
              <p:nvPr/>
            </p:nvSpPr>
            <p:spPr>
              <a:xfrm>
                <a:off x="1192612" y="2388890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3</a:t>
                </a:r>
                <a:endParaRPr lang="en-GB" sz="1400" dirty="0"/>
              </a:p>
            </p:txBody>
          </p:sp>
          <p:sp>
            <p:nvSpPr>
              <p:cNvPr id="46" name="Rektangel 45"/>
              <p:cNvSpPr/>
              <p:nvPr/>
            </p:nvSpPr>
            <p:spPr>
              <a:xfrm>
                <a:off x="1374350" y="2388890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4</a:t>
                </a:r>
                <a:endParaRPr lang="en-GB" sz="1400" dirty="0"/>
              </a:p>
            </p:txBody>
          </p:sp>
          <p:sp>
            <p:nvSpPr>
              <p:cNvPr id="47" name="Rektangel 46"/>
              <p:cNvSpPr/>
              <p:nvPr/>
            </p:nvSpPr>
            <p:spPr>
              <a:xfrm>
                <a:off x="1574778" y="2388890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5</a:t>
                </a:r>
                <a:endParaRPr lang="en-GB" sz="1400" dirty="0"/>
              </a:p>
            </p:txBody>
          </p:sp>
          <p:sp>
            <p:nvSpPr>
              <p:cNvPr id="48" name="Rektangel 47"/>
              <p:cNvSpPr/>
              <p:nvPr/>
            </p:nvSpPr>
            <p:spPr>
              <a:xfrm>
                <a:off x="1756227" y="2388890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6</a:t>
                </a:r>
                <a:endParaRPr lang="en-GB" sz="1400" dirty="0"/>
              </a:p>
            </p:txBody>
          </p:sp>
          <p:sp>
            <p:nvSpPr>
              <p:cNvPr id="49" name="Rektangel 48"/>
              <p:cNvSpPr/>
              <p:nvPr/>
            </p:nvSpPr>
            <p:spPr>
              <a:xfrm>
                <a:off x="1939291" y="2388890"/>
                <a:ext cx="174332" cy="16143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7</a:t>
                </a:r>
                <a:endParaRPr lang="en-GB" sz="1400" dirty="0"/>
              </a:p>
            </p:txBody>
          </p:sp>
          <p:sp>
            <p:nvSpPr>
              <p:cNvPr id="50" name="Rektangel 49"/>
              <p:cNvSpPr/>
              <p:nvPr/>
            </p:nvSpPr>
            <p:spPr>
              <a:xfrm>
                <a:off x="2125397" y="2388890"/>
                <a:ext cx="174332" cy="16143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8</a:t>
                </a:r>
                <a:endParaRPr lang="en-GB" sz="1400" dirty="0"/>
              </a:p>
            </p:txBody>
          </p:sp>
          <p:pic>
            <p:nvPicPr>
              <p:cNvPr id="51" name="Billede 50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V="1">
                <a:off x="1458039" y="2019324"/>
                <a:ext cx="212725" cy="360000"/>
              </a:xfrm>
              <a:prstGeom prst="rect">
                <a:avLst/>
              </a:prstGeom>
            </p:spPr>
          </p:pic>
        </p:grpSp>
      </p:grpSp>
      <p:grpSp>
        <p:nvGrpSpPr>
          <p:cNvPr id="110" name="Gruppe 109"/>
          <p:cNvGrpSpPr/>
          <p:nvPr/>
        </p:nvGrpSpPr>
        <p:grpSpPr>
          <a:xfrm>
            <a:off x="5589949" y="2506301"/>
            <a:ext cx="3240000" cy="829033"/>
            <a:chOff x="5558247" y="4248531"/>
            <a:chExt cx="3240000" cy="829033"/>
          </a:xfrm>
        </p:grpSpPr>
        <p:pic>
          <p:nvPicPr>
            <p:cNvPr id="20" name="Billede 19"/>
            <p:cNvPicPr preferRelativeResize="0"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247" y="4249564"/>
              <a:ext cx="3240000" cy="828000"/>
            </a:xfrm>
            <a:prstGeom prst="rect">
              <a:avLst/>
            </a:prstGeom>
          </p:spPr>
        </p:pic>
        <p:grpSp>
          <p:nvGrpSpPr>
            <p:cNvPr id="62" name="Gruppe 61"/>
            <p:cNvGrpSpPr/>
            <p:nvPr/>
          </p:nvGrpSpPr>
          <p:grpSpPr>
            <a:xfrm>
              <a:off x="6435258" y="4248531"/>
              <a:ext cx="1471632" cy="530996"/>
              <a:chOff x="913702" y="2273775"/>
              <a:chExt cx="1471632" cy="530996"/>
            </a:xfrm>
          </p:grpSpPr>
          <p:sp>
            <p:nvSpPr>
              <p:cNvPr id="73" name="Rektangel 72"/>
              <p:cNvSpPr/>
              <p:nvPr/>
            </p:nvSpPr>
            <p:spPr>
              <a:xfrm>
                <a:off x="913702" y="2643341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1</a:t>
                </a:r>
                <a:endParaRPr lang="en-GB" sz="1400" dirty="0"/>
              </a:p>
            </p:txBody>
          </p:sp>
          <p:sp>
            <p:nvSpPr>
              <p:cNvPr id="74" name="Rektangel 73"/>
              <p:cNvSpPr/>
              <p:nvPr/>
            </p:nvSpPr>
            <p:spPr>
              <a:xfrm>
                <a:off x="1098537" y="2643341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2</a:t>
                </a:r>
                <a:endParaRPr lang="en-GB" sz="1400" dirty="0"/>
              </a:p>
            </p:txBody>
          </p:sp>
          <p:sp>
            <p:nvSpPr>
              <p:cNvPr id="75" name="Rektangel 74"/>
              <p:cNvSpPr/>
              <p:nvPr/>
            </p:nvSpPr>
            <p:spPr>
              <a:xfrm>
                <a:off x="1278217" y="2643341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3</a:t>
                </a:r>
                <a:endParaRPr lang="en-GB" sz="1400" dirty="0"/>
              </a:p>
            </p:txBody>
          </p:sp>
          <p:sp>
            <p:nvSpPr>
              <p:cNvPr id="76" name="Rektangel 75"/>
              <p:cNvSpPr/>
              <p:nvPr/>
            </p:nvSpPr>
            <p:spPr>
              <a:xfrm>
                <a:off x="1459955" y="2643341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4</a:t>
                </a:r>
                <a:endParaRPr lang="en-GB" sz="1400" dirty="0"/>
              </a:p>
            </p:txBody>
          </p:sp>
          <p:sp>
            <p:nvSpPr>
              <p:cNvPr id="77" name="Rektangel 76"/>
              <p:cNvSpPr/>
              <p:nvPr/>
            </p:nvSpPr>
            <p:spPr>
              <a:xfrm>
                <a:off x="1660383" y="2643341"/>
                <a:ext cx="174332" cy="16143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5</a:t>
                </a:r>
                <a:endParaRPr lang="en-GB" sz="1400" dirty="0"/>
              </a:p>
            </p:txBody>
          </p:sp>
          <p:sp>
            <p:nvSpPr>
              <p:cNvPr id="78" name="Rektangel 77"/>
              <p:cNvSpPr/>
              <p:nvPr/>
            </p:nvSpPr>
            <p:spPr>
              <a:xfrm>
                <a:off x="1841832" y="2643341"/>
                <a:ext cx="174332" cy="16143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6</a:t>
                </a:r>
                <a:endParaRPr lang="en-GB" sz="1400" dirty="0"/>
              </a:p>
            </p:txBody>
          </p:sp>
          <p:sp>
            <p:nvSpPr>
              <p:cNvPr id="79" name="Rektangel 78"/>
              <p:cNvSpPr/>
              <p:nvPr/>
            </p:nvSpPr>
            <p:spPr>
              <a:xfrm>
                <a:off x="2024896" y="2643341"/>
                <a:ext cx="174332" cy="16143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7</a:t>
                </a:r>
                <a:endParaRPr lang="en-GB" sz="1400" dirty="0"/>
              </a:p>
            </p:txBody>
          </p:sp>
          <p:sp>
            <p:nvSpPr>
              <p:cNvPr id="80" name="Rektangel 79"/>
              <p:cNvSpPr/>
              <p:nvPr/>
            </p:nvSpPr>
            <p:spPr>
              <a:xfrm>
                <a:off x="2211002" y="2643341"/>
                <a:ext cx="174332" cy="16143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8</a:t>
                </a:r>
                <a:endParaRPr lang="en-GB" sz="1400" dirty="0"/>
              </a:p>
            </p:txBody>
          </p:sp>
          <p:pic>
            <p:nvPicPr>
              <p:cNvPr id="81" name="Billede 80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V="1">
                <a:off x="1543644" y="2273775"/>
                <a:ext cx="212725" cy="360000"/>
              </a:xfrm>
              <a:prstGeom prst="rect">
                <a:avLst/>
              </a:prstGeom>
            </p:spPr>
          </p:pic>
        </p:grpSp>
      </p:grpSp>
      <p:grpSp>
        <p:nvGrpSpPr>
          <p:cNvPr id="111" name="Gruppe 110"/>
          <p:cNvGrpSpPr/>
          <p:nvPr/>
        </p:nvGrpSpPr>
        <p:grpSpPr>
          <a:xfrm>
            <a:off x="5586774" y="1664689"/>
            <a:ext cx="3240000" cy="828000"/>
            <a:chOff x="5565361" y="5118725"/>
            <a:chExt cx="3240000" cy="828000"/>
          </a:xfrm>
        </p:grpSpPr>
        <p:pic>
          <p:nvPicPr>
            <p:cNvPr id="21" name="Billede 20"/>
            <p:cNvPicPr preferRelativeResize="0"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5361" y="5118725"/>
              <a:ext cx="3240000" cy="828000"/>
            </a:xfrm>
            <a:prstGeom prst="rect">
              <a:avLst/>
            </a:prstGeom>
          </p:spPr>
        </p:pic>
        <p:grpSp>
          <p:nvGrpSpPr>
            <p:cNvPr id="72" name="Gruppe 71"/>
            <p:cNvGrpSpPr/>
            <p:nvPr/>
          </p:nvGrpSpPr>
          <p:grpSpPr>
            <a:xfrm>
              <a:off x="6434945" y="5124266"/>
              <a:ext cx="1471632" cy="530996"/>
              <a:chOff x="645110" y="2110118"/>
              <a:chExt cx="1471632" cy="530996"/>
            </a:xfrm>
          </p:grpSpPr>
          <p:sp>
            <p:nvSpPr>
              <p:cNvPr id="93" name="Rektangel 92"/>
              <p:cNvSpPr/>
              <p:nvPr/>
            </p:nvSpPr>
            <p:spPr>
              <a:xfrm>
                <a:off x="645110" y="2479684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1</a:t>
                </a:r>
                <a:endParaRPr lang="en-GB" sz="1400" dirty="0"/>
              </a:p>
            </p:txBody>
          </p:sp>
          <p:sp>
            <p:nvSpPr>
              <p:cNvPr id="94" name="Rektangel 93"/>
              <p:cNvSpPr/>
              <p:nvPr/>
            </p:nvSpPr>
            <p:spPr>
              <a:xfrm>
                <a:off x="829945" y="2479684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2</a:t>
                </a:r>
                <a:endParaRPr lang="en-GB" sz="1400" dirty="0"/>
              </a:p>
            </p:txBody>
          </p:sp>
          <p:sp>
            <p:nvSpPr>
              <p:cNvPr id="95" name="Rektangel 94"/>
              <p:cNvSpPr/>
              <p:nvPr/>
            </p:nvSpPr>
            <p:spPr>
              <a:xfrm>
                <a:off x="1009625" y="2479684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3</a:t>
                </a:r>
                <a:endParaRPr lang="en-GB" sz="1400" dirty="0"/>
              </a:p>
            </p:txBody>
          </p:sp>
          <p:sp>
            <p:nvSpPr>
              <p:cNvPr id="96" name="Rektangel 95"/>
              <p:cNvSpPr/>
              <p:nvPr/>
            </p:nvSpPr>
            <p:spPr>
              <a:xfrm>
                <a:off x="1191363" y="2479684"/>
                <a:ext cx="174332" cy="16143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4</a:t>
                </a:r>
                <a:endParaRPr lang="en-GB" sz="1400" dirty="0"/>
              </a:p>
            </p:txBody>
          </p:sp>
          <p:sp>
            <p:nvSpPr>
              <p:cNvPr id="97" name="Rektangel 96"/>
              <p:cNvSpPr/>
              <p:nvPr/>
            </p:nvSpPr>
            <p:spPr>
              <a:xfrm>
                <a:off x="1391791" y="2479684"/>
                <a:ext cx="174332" cy="16143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5</a:t>
                </a:r>
                <a:endParaRPr lang="en-GB" sz="1400" dirty="0"/>
              </a:p>
            </p:txBody>
          </p:sp>
          <p:sp>
            <p:nvSpPr>
              <p:cNvPr id="98" name="Rektangel 97"/>
              <p:cNvSpPr/>
              <p:nvPr/>
            </p:nvSpPr>
            <p:spPr>
              <a:xfrm>
                <a:off x="1573240" y="2479684"/>
                <a:ext cx="174332" cy="16143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6</a:t>
                </a:r>
                <a:endParaRPr lang="en-GB" sz="1400" dirty="0"/>
              </a:p>
            </p:txBody>
          </p:sp>
          <p:sp>
            <p:nvSpPr>
              <p:cNvPr id="99" name="Rektangel 98"/>
              <p:cNvSpPr/>
              <p:nvPr/>
            </p:nvSpPr>
            <p:spPr>
              <a:xfrm>
                <a:off x="1756304" y="2479684"/>
                <a:ext cx="174332" cy="16143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7</a:t>
                </a:r>
                <a:endParaRPr lang="en-GB" sz="1400" dirty="0"/>
              </a:p>
            </p:txBody>
          </p:sp>
          <p:sp>
            <p:nvSpPr>
              <p:cNvPr id="100" name="Rektangel 99"/>
              <p:cNvSpPr/>
              <p:nvPr/>
            </p:nvSpPr>
            <p:spPr>
              <a:xfrm>
                <a:off x="1942410" y="2479684"/>
                <a:ext cx="174332" cy="16143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8</a:t>
                </a:r>
                <a:endParaRPr lang="en-GB" sz="1400" dirty="0"/>
              </a:p>
            </p:txBody>
          </p:sp>
          <p:pic>
            <p:nvPicPr>
              <p:cNvPr id="101" name="Billede 100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V="1">
                <a:off x="1275052" y="2110118"/>
                <a:ext cx="212725" cy="360000"/>
              </a:xfrm>
              <a:prstGeom prst="rect">
                <a:avLst/>
              </a:prstGeom>
            </p:spPr>
          </p:pic>
        </p:grpSp>
      </p:grpSp>
      <p:grpSp>
        <p:nvGrpSpPr>
          <p:cNvPr id="112" name="Gruppe 111"/>
          <p:cNvGrpSpPr/>
          <p:nvPr/>
        </p:nvGrpSpPr>
        <p:grpSpPr>
          <a:xfrm>
            <a:off x="5584934" y="241794"/>
            <a:ext cx="3294985" cy="1414564"/>
            <a:chOff x="5562397" y="5408801"/>
            <a:chExt cx="3294985" cy="1414564"/>
          </a:xfrm>
        </p:grpSpPr>
        <p:pic>
          <p:nvPicPr>
            <p:cNvPr id="22" name="Billede 21"/>
            <p:cNvPicPr preferRelativeResize="0"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397" y="5983028"/>
              <a:ext cx="3240000" cy="828000"/>
            </a:xfrm>
            <a:prstGeom prst="rect">
              <a:avLst/>
            </a:prstGeom>
          </p:spPr>
        </p:pic>
        <p:sp>
          <p:nvSpPr>
            <p:cNvPr id="29" name="Cirkel 28"/>
            <p:cNvSpPr/>
            <p:nvPr/>
          </p:nvSpPr>
          <p:spPr>
            <a:xfrm>
              <a:off x="5580112" y="5408801"/>
              <a:ext cx="3277270" cy="1414564"/>
            </a:xfrm>
            <a:prstGeom prst="pie">
              <a:avLst>
                <a:gd name="adj1" fmla="val 1172742"/>
                <a:gd name="adj2" fmla="val 11081902"/>
              </a:avLst>
            </a:pr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grpSp>
          <p:nvGrpSpPr>
            <p:cNvPr id="91" name="Gruppe 90"/>
            <p:cNvGrpSpPr/>
            <p:nvPr/>
          </p:nvGrpSpPr>
          <p:grpSpPr>
            <a:xfrm>
              <a:off x="6434207" y="5992901"/>
              <a:ext cx="1471632" cy="530996"/>
              <a:chOff x="2706625" y="2741473"/>
              <a:chExt cx="1471632" cy="530996"/>
            </a:xfrm>
          </p:grpSpPr>
          <p:sp>
            <p:nvSpPr>
              <p:cNvPr id="82" name="Rektangel 81"/>
              <p:cNvSpPr/>
              <p:nvPr/>
            </p:nvSpPr>
            <p:spPr>
              <a:xfrm>
                <a:off x="2706625" y="3111039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1</a:t>
                </a:r>
                <a:endParaRPr lang="en-GB" sz="1400" dirty="0"/>
              </a:p>
            </p:txBody>
          </p:sp>
          <p:sp>
            <p:nvSpPr>
              <p:cNvPr id="83" name="Rektangel 82"/>
              <p:cNvSpPr/>
              <p:nvPr/>
            </p:nvSpPr>
            <p:spPr>
              <a:xfrm>
                <a:off x="2891460" y="3111039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2</a:t>
                </a:r>
                <a:endParaRPr lang="en-GB" sz="1400" dirty="0"/>
              </a:p>
            </p:txBody>
          </p:sp>
          <p:sp>
            <p:nvSpPr>
              <p:cNvPr id="84" name="Rektangel 83"/>
              <p:cNvSpPr/>
              <p:nvPr/>
            </p:nvSpPr>
            <p:spPr>
              <a:xfrm>
                <a:off x="3071140" y="3111039"/>
                <a:ext cx="174332" cy="16143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3</a:t>
                </a:r>
                <a:endParaRPr lang="en-GB" sz="1400" dirty="0"/>
              </a:p>
            </p:txBody>
          </p:sp>
          <p:sp>
            <p:nvSpPr>
              <p:cNvPr id="85" name="Rektangel 84"/>
              <p:cNvSpPr/>
              <p:nvPr/>
            </p:nvSpPr>
            <p:spPr>
              <a:xfrm>
                <a:off x="3252878" y="3111039"/>
                <a:ext cx="174332" cy="16143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4</a:t>
                </a:r>
                <a:endParaRPr lang="en-GB" sz="1400" dirty="0"/>
              </a:p>
            </p:txBody>
          </p:sp>
          <p:sp>
            <p:nvSpPr>
              <p:cNvPr id="86" name="Rektangel 85"/>
              <p:cNvSpPr/>
              <p:nvPr/>
            </p:nvSpPr>
            <p:spPr>
              <a:xfrm>
                <a:off x="3453306" y="3111039"/>
                <a:ext cx="174332" cy="16143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5</a:t>
                </a:r>
                <a:endParaRPr lang="en-GB" sz="1400" dirty="0"/>
              </a:p>
            </p:txBody>
          </p:sp>
          <p:sp>
            <p:nvSpPr>
              <p:cNvPr id="87" name="Rektangel 86"/>
              <p:cNvSpPr/>
              <p:nvPr/>
            </p:nvSpPr>
            <p:spPr>
              <a:xfrm>
                <a:off x="3634755" y="3111039"/>
                <a:ext cx="174332" cy="16143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6</a:t>
                </a:r>
                <a:endParaRPr lang="en-GB" sz="1400" dirty="0"/>
              </a:p>
            </p:txBody>
          </p:sp>
          <p:sp>
            <p:nvSpPr>
              <p:cNvPr id="88" name="Rektangel 87"/>
              <p:cNvSpPr/>
              <p:nvPr/>
            </p:nvSpPr>
            <p:spPr>
              <a:xfrm>
                <a:off x="3817819" y="3111039"/>
                <a:ext cx="174332" cy="16143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7</a:t>
                </a:r>
                <a:endParaRPr lang="en-GB" sz="1400" dirty="0"/>
              </a:p>
            </p:txBody>
          </p:sp>
          <p:sp>
            <p:nvSpPr>
              <p:cNvPr id="89" name="Rektangel 88"/>
              <p:cNvSpPr/>
              <p:nvPr/>
            </p:nvSpPr>
            <p:spPr>
              <a:xfrm>
                <a:off x="4003925" y="3111039"/>
                <a:ext cx="174332" cy="16143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8</a:t>
                </a:r>
                <a:endParaRPr lang="en-GB" sz="1400" dirty="0"/>
              </a:p>
            </p:txBody>
          </p:sp>
          <p:pic>
            <p:nvPicPr>
              <p:cNvPr id="90" name="Billede 89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V="1">
                <a:off x="3336567" y="2741473"/>
                <a:ext cx="212725" cy="360000"/>
              </a:xfrm>
              <a:prstGeom prst="rect">
                <a:avLst/>
              </a:prstGeom>
            </p:spPr>
          </p:pic>
        </p:grpSp>
      </p:grpSp>
      <p:grpSp>
        <p:nvGrpSpPr>
          <p:cNvPr id="109" name="Gruppe 108"/>
          <p:cNvGrpSpPr/>
          <p:nvPr/>
        </p:nvGrpSpPr>
        <p:grpSpPr>
          <a:xfrm>
            <a:off x="5586359" y="2664076"/>
            <a:ext cx="3240000" cy="1515819"/>
            <a:chOff x="5552554" y="2703489"/>
            <a:chExt cx="3240000" cy="1515819"/>
          </a:xfrm>
        </p:grpSpPr>
        <p:pic>
          <p:nvPicPr>
            <p:cNvPr id="19" name="Billede 18"/>
            <p:cNvPicPr preferRelativeResize="0"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2554" y="3391308"/>
              <a:ext cx="3240000" cy="828000"/>
            </a:xfrm>
            <a:prstGeom prst="rect">
              <a:avLst/>
            </a:prstGeom>
          </p:spPr>
        </p:pic>
        <p:sp>
          <p:nvSpPr>
            <p:cNvPr id="104" name="Cirkel 103"/>
            <p:cNvSpPr/>
            <p:nvPr/>
          </p:nvSpPr>
          <p:spPr>
            <a:xfrm>
              <a:off x="5575350" y="2703489"/>
              <a:ext cx="3203797" cy="1515819"/>
            </a:xfrm>
            <a:prstGeom prst="pie">
              <a:avLst>
                <a:gd name="adj1" fmla="val 578672"/>
                <a:gd name="adj2" fmla="val 10915178"/>
              </a:avLst>
            </a:pr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grpSp>
          <p:nvGrpSpPr>
            <p:cNvPr id="52" name="Gruppe 51"/>
            <p:cNvGrpSpPr/>
            <p:nvPr/>
          </p:nvGrpSpPr>
          <p:grpSpPr>
            <a:xfrm>
              <a:off x="6436738" y="3394511"/>
              <a:ext cx="1471632" cy="530996"/>
              <a:chOff x="2572827" y="2019324"/>
              <a:chExt cx="1471632" cy="530996"/>
            </a:xfrm>
          </p:grpSpPr>
          <p:sp>
            <p:nvSpPr>
              <p:cNvPr id="63" name="Rektangel 62"/>
              <p:cNvSpPr/>
              <p:nvPr/>
            </p:nvSpPr>
            <p:spPr>
              <a:xfrm>
                <a:off x="2572827" y="2388890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1</a:t>
                </a:r>
                <a:endParaRPr lang="en-GB" sz="1400" dirty="0"/>
              </a:p>
            </p:txBody>
          </p:sp>
          <p:sp>
            <p:nvSpPr>
              <p:cNvPr id="64" name="Rektangel 63"/>
              <p:cNvSpPr/>
              <p:nvPr/>
            </p:nvSpPr>
            <p:spPr>
              <a:xfrm>
                <a:off x="2757662" y="2388890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2</a:t>
                </a:r>
                <a:endParaRPr lang="en-GB" sz="1400" dirty="0"/>
              </a:p>
            </p:txBody>
          </p:sp>
          <p:sp>
            <p:nvSpPr>
              <p:cNvPr id="65" name="Rektangel 64"/>
              <p:cNvSpPr/>
              <p:nvPr/>
            </p:nvSpPr>
            <p:spPr>
              <a:xfrm>
                <a:off x="2937342" y="2388890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3</a:t>
                </a:r>
                <a:endParaRPr lang="en-GB" sz="1400" dirty="0"/>
              </a:p>
            </p:txBody>
          </p:sp>
          <p:sp>
            <p:nvSpPr>
              <p:cNvPr id="66" name="Rektangel 65"/>
              <p:cNvSpPr/>
              <p:nvPr/>
            </p:nvSpPr>
            <p:spPr>
              <a:xfrm>
                <a:off x="3119080" y="2388890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4</a:t>
                </a:r>
                <a:endParaRPr lang="en-GB" sz="1400" dirty="0"/>
              </a:p>
            </p:txBody>
          </p:sp>
          <p:sp>
            <p:nvSpPr>
              <p:cNvPr id="67" name="Rektangel 66"/>
              <p:cNvSpPr/>
              <p:nvPr/>
            </p:nvSpPr>
            <p:spPr>
              <a:xfrm>
                <a:off x="3319508" y="2388890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5</a:t>
                </a:r>
                <a:endParaRPr lang="en-GB" sz="1400" dirty="0"/>
              </a:p>
            </p:txBody>
          </p:sp>
          <p:sp>
            <p:nvSpPr>
              <p:cNvPr id="68" name="Rektangel 67"/>
              <p:cNvSpPr/>
              <p:nvPr/>
            </p:nvSpPr>
            <p:spPr>
              <a:xfrm>
                <a:off x="3500957" y="2388890"/>
                <a:ext cx="174332" cy="16143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6</a:t>
                </a:r>
                <a:endParaRPr lang="en-GB" sz="1400" dirty="0"/>
              </a:p>
            </p:txBody>
          </p:sp>
          <p:sp>
            <p:nvSpPr>
              <p:cNvPr id="69" name="Rektangel 68"/>
              <p:cNvSpPr/>
              <p:nvPr/>
            </p:nvSpPr>
            <p:spPr>
              <a:xfrm>
                <a:off x="3684021" y="2388890"/>
                <a:ext cx="174332" cy="16143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7</a:t>
                </a:r>
                <a:endParaRPr lang="en-GB" sz="1400" dirty="0"/>
              </a:p>
            </p:txBody>
          </p:sp>
          <p:sp>
            <p:nvSpPr>
              <p:cNvPr id="70" name="Rektangel 69"/>
              <p:cNvSpPr/>
              <p:nvPr/>
            </p:nvSpPr>
            <p:spPr>
              <a:xfrm>
                <a:off x="3870127" y="2388890"/>
                <a:ext cx="174332" cy="16143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8</a:t>
                </a:r>
                <a:endParaRPr lang="en-GB" sz="1400" dirty="0"/>
              </a:p>
            </p:txBody>
          </p:sp>
          <p:pic>
            <p:nvPicPr>
              <p:cNvPr id="71" name="Billede 70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V="1">
                <a:off x="3202769" y="2019324"/>
                <a:ext cx="212725" cy="360000"/>
              </a:xfrm>
              <a:prstGeom prst="rect">
                <a:avLst/>
              </a:prstGeom>
            </p:spPr>
          </p:pic>
        </p:grpSp>
      </p:grpSp>
      <p:grpSp>
        <p:nvGrpSpPr>
          <p:cNvPr id="102" name="Gruppe 101"/>
          <p:cNvGrpSpPr/>
          <p:nvPr/>
        </p:nvGrpSpPr>
        <p:grpSpPr>
          <a:xfrm>
            <a:off x="5578422" y="5193963"/>
            <a:ext cx="3238155" cy="1542720"/>
            <a:chOff x="1901949" y="131760"/>
            <a:chExt cx="3238155" cy="1542720"/>
          </a:xfrm>
        </p:grpSpPr>
        <p:sp>
          <p:nvSpPr>
            <p:cNvPr id="23" name="Cirkel 22"/>
            <p:cNvSpPr/>
            <p:nvPr/>
          </p:nvSpPr>
          <p:spPr>
            <a:xfrm>
              <a:off x="1956956" y="131760"/>
              <a:ext cx="3103962" cy="1526053"/>
            </a:xfrm>
            <a:prstGeom prst="pie">
              <a:avLst>
                <a:gd name="adj1" fmla="val 21486514"/>
                <a:gd name="adj2" fmla="val 10915178"/>
              </a:avLst>
            </a:prstGeom>
            <a:solidFill>
              <a:schemeClr val="accent1">
                <a:alpha val="25000"/>
              </a:schemeClr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3" name="Billede 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949" y="838861"/>
              <a:ext cx="3238155" cy="828000"/>
            </a:xfrm>
            <a:prstGeom prst="rect">
              <a:avLst/>
            </a:prstGeom>
          </p:spPr>
        </p:pic>
        <p:grpSp>
          <p:nvGrpSpPr>
            <p:cNvPr id="30" name="Gruppe 29"/>
            <p:cNvGrpSpPr/>
            <p:nvPr/>
          </p:nvGrpSpPr>
          <p:grpSpPr>
            <a:xfrm>
              <a:off x="2774708" y="827452"/>
              <a:ext cx="1471632" cy="530996"/>
              <a:chOff x="2483768" y="2245341"/>
              <a:chExt cx="1471632" cy="530996"/>
            </a:xfrm>
          </p:grpSpPr>
          <p:sp>
            <p:nvSpPr>
              <p:cNvPr id="34" name="Rektangel 33"/>
              <p:cNvSpPr/>
              <p:nvPr/>
            </p:nvSpPr>
            <p:spPr>
              <a:xfrm>
                <a:off x="2483768" y="2614907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1</a:t>
                </a:r>
                <a:endParaRPr lang="en-GB" sz="1400" dirty="0"/>
              </a:p>
            </p:txBody>
          </p:sp>
          <p:sp>
            <p:nvSpPr>
              <p:cNvPr id="35" name="Rektangel 34"/>
              <p:cNvSpPr/>
              <p:nvPr/>
            </p:nvSpPr>
            <p:spPr>
              <a:xfrm>
                <a:off x="2668603" y="2614907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2</a:t>
                </a:r>
                <a:endParaRPr lang="en-GB" sz="1400" dirty="0"/>
              </a:p>
            </p:txBody>
          </p:sp>
          <p:sp>
            <p:nvSpPr>
              <p:cNvPr id="36" name="Rektangel 35"/>
              <p:cNvSpPr/>
              <p:nvPr/>
            </p:nvSpPr>
            <p:spPr>
              <a:xfrm>
                <a:off x="2848283" y="2614907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3</a:t>
                </a:r>
                <a:endParaRPr lang="en-GB" sz="1400" dirty="0"/>
              </a:p>
            </p:txBody>
          </p:sp>
          <p:sp>
            <p:nvSpPr>
              <p:cNvPr id="37" name="Rektangel 36"/>
              <p:cNvSpPr/>
              <p:nvPr/>
            </p:nvSpPr>
            <p:spPr>
              <a:xfrm>
                <a:off x="3030021" y="2614907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4</a:t>
                </a:r>
                <a:endParaRPr lang="en-GB" sz="1400" dirty="0"/>
              </a:p>
            </p:txBody>
          </p:sp>
          <p:sp>
            <p:nvSpPr>
              <p:cNvPr id="38" name="Rektangel 37"/>
              <p:cNvSpPr/>
              <p:nvPr/>
            </p:nvSpPr>
            <p:spPr>
              <a:xfrm>
                <a:off x="3230449" y="2614907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5</a:t>
                </a:r>
                <a:endParaRPr lang="en-GB" sz="1400" dirty="0"/>
              </a:p>
            </p:txBody>
          </p:sp>
          <p:sp>
            <p:nvSpPr>
              <p:cNvPr id="39" name="Rektangel 38"/>
              <p:cNvSpPr/>
              <p:nvPr/>
            </p:nvSpPr>
            <p:spPr>
              <a:xfrm>
                <a:off x="3411898" y="2614907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6</a:t>
                </a:r>
                <a:endParaRPr lang="en-GB" sz="1400" dirty="0"/>
              </a:p>
            </p:txBody>
          </p:sp>
          <p:sp>
            <p:nvSpPr>
              <p:cNvPr id="40" name="Rektangel 39"/>
              <p:cNvSpPr/>
              <p:nvPr/>
            </p:nvSpPr>
            <p:spPr>
              <a:xfrm>
                <a:off x="3594962" y="2614907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7</a:t>
                </a:r>
                <a:endParaRPr lang="en-GB" sz="1400" dirty="0"/>
              </a:p>
            </p:txBody>
          </p:sp>
          <p:sp>
            <p:nvSpPr>
              <p:cNvPr id="41" name="Rektangel 40"/>
              <p:cNvSpPr/>
              <p:nvPr/>
            </p:nvSpPr>
            <p:spPr>
              <a:xfrm>
                <a:off x="3781068" y="2614907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8</a:t>
                </a:r>
                <a:endParaRPr lang="en-GB" sz="1400" dirty="0"/>
              </a:p>
            </p:txBody>
          </p:sp>
          <p:pic>
            <p:nvPicPr>
              <p:cNvPr id="42" name="Billede 41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V="1">
                <a:off x="3113710" y="2245341"/>
                <a:ext cx="212725" cy="360000"/>
              </a:xfrm>
              <a:prstGeom prst="rect">
                <a:avLst/>
              </a:prstGeom>
            </p:spPr>
          </p:pic>
        </p:grpSp>
        <p:sp>
          <p:nvSpPr>
            <p:cNvPr id="106" name="Cirkel 105"/>
            <p:cNvSpPr/>
            <p:nvPr/>
          </p:nvSpPr>
          <p:spPr>
            <a:xfrm>
              <a:off x="1961718" y="148427"/>
              <a:ext cx="3103962" cy="1526053"/>
            </a:xfrm>
            <a:prstGeom prst="pie">
              <a:avLst>
                <a:gd name="adj1" fmla="val 21486514"/>
                <a:gd name="adj2" fmla="val 10915178"/>
              </a:avLst>
            </a:pr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pic>
        <p:nvPicPr>
          <p:cNvPr id="114" name="Billede 113"/>
          <p:cNvPicPr preferRelativeResize="0">
            <a:picLocks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480" y="757438"/>
            <a:ext cx="5091105" cy="934827"/>
          </a:xfrm>
          <a:prstGeom prst="rect">
            <a:avLst/>
          </a:prstGeom>
        </p:spPr>
      </p:pic>
      <p:pic>
        <p:nvPicPr>
          <p:cNvPr id="115" name="Billede 114"/>
          <p:cNvPicPr preferRelativeResize="0">
            <a:picLocks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481" y="3342359"/>
            <a:ext cx="5182024" cy="936000"/>
          </a:xfrm>
          <a:prstGeom prst="rect">
            <a:avLst/>
          </a:prstGeom>
        </p:spPr>
      </p:pic>
      <p:pic>
        <p:nvPicPr>
          <p:cNvPr id="116" name="Billede 115"/>
          <p:cNvPicPr preferRelativeResize="0">
            <a:picLocks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850" y="5873948"/>
            <a:ext cx="5167393" cy="936000"/>
          </a:xfrm>
          <a:prstGeom prst="rect">
            <a:avLst/>
          </a:prstGeom>
        </p:spPr>
      </p:pic>
      <p:cxnSp>
        <p:nvCxnSpPr>
          <p:cNvPr id="125" name="Lige forbindelse 124"/>
          <p:cNvCxnSpPr/>
          <p:nvPr/>
        </p:nvCxnSpPr>
        <p:spPr>
          <a:xfrm>
            <a:off x="8473265" y="803523"/>
            <a:ext cx="347207" cy="6037868"/>
          </a:xfrm>
          <a:prstGeom prst="line">
            <a:avLst/>
          </a:prstGeom>
          <a:ln w="25400">
            <a:solidFill>
              <a:srgbClr val="007033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Lige forbindelse 125"/>
          <p:cNvCxnSpPr/>
          <p:nvPr/>
        </p:nvCxnSpPr>
        <p:spPr>
          <a:xfrm flipH="1">
            <a:off x="2618357" y="793456"/>
            <a:ext cx="648073" cy="6044773"/>
          </a:xfrm>
          <a:prstGeom prst="line">
            <a:avLst/>
          </a:prstGeom>
          <a:ln w="254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Billede 132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385614"/>
            <a:ext cx="1448610" cy="35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3569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BOGBALLE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115888"/>
            <a:ext cx="302736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Line 6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385614"/>
            <a:ext cx="1448610" cy="353152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8352" y="2245764"/>
            <a:ext cx="8378155" cy="3487492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2195736" y="3685924"/>
            <a:ext cx="15481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95000"/>
                  </a:schemeClr>
                </a:solidFill>
              </a:rPr>
              <a:t>Výrobní číslo:</a:t>
            </a:r>
            <a:r>
              <a:rPr lang="en-GB" sz="1000" dirty="0" smtClean="0">
                <a:solidFill>
                  <a:schemeClr val="bg1">
                    <a:lumMod val="95000"/>
                  </a:schemeClr>
                </a:solidFill>
              </a:rPr>
              <a:t> 9942-13</a:t>
            </a:r>
            <a:endParaRPr lang="en-GB" sz="1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kstfelt 7"/>
          <p:cNvSpPr txBox="1"/>
          <p:nvPr/>
        </p:nvSpPr>
        <p:spPr>
          <a:xfrm>
            <a:off x="2195736" y="4838052"/>
            <a:ext cx="15524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95000"/>
                  </a:schemeClr>
                </a:solidFill>
              </a:rPr>
              <a:t>Výrobní číslo</a:t>
            </a:r>
            <a:r>
              <a:rPr lang="en-GB" sz="1000" dirty="0" smtClean="0">
                <a:solidFill>
                  <a:schemeClr val="bg1">
                    <a:lumMod val="95000"/>
                  </a:schemeClr>
                </a:solidFill>
              </a:rPr>
              <a:t> 9942-13</a:t>
            </a:r>
            <a:endParaRPr lang="en-GB" sz="1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kstfelt 8"/>
          <p:cNvSpPr txBox="1"/>
          <p:nvPr/>
        </p:nvSpPr>
        <p:spPr>
          <a:xfrm>
            <a:off x="6679282" y="5415027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/>
              <a:t>CANBUS-box</a:t>
            </a:r>
            <a:endParaRPr lang="en-GB" sz="1000" dirty="0"/>
          </a:p>
        </p:txBody>
      </p:sp>
      <p:sp>
        <p:nvSpPr>
          <p:cNvPr id="10" name="Tekstfelt 9"/>
          <p:cNvSpPr txBox="1"/>
          <p:nvPr/>
        </p:nvSpPr>
        <p:spPr>
          <a:xfrm>
            <a:off x="4211960" y="2956882"/>
            <a:ext cx="22322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smtClean="0"/>
              <a:t>Připojení k rozvodné skříňce</a:t>
            </a:r>
            <a:endParaRPr lang="en-GB" sz="1000" dirty="0"/>
          </a:p>
        </p:txBody>
      </p:sp>
      <p:sp>
        <p:nvSpPr>
          <p:cNvPr id="4" name="Tekstfelt 3"/>
          <p:cNvSpPr txBox="1"/>
          <p:nvPr/>
        </p:nvSpPr>
        <p:spPr>
          <a:xfrm>
            <a:off x="5724128" y="1340768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6">
                    <a:lumMod val="50000"/>
                  </a:schemeClr>
                </a:solidFill>
              </a:rPr>
              <a:t>Důležité</a:t>
            </a:r>
            <a:r>
              <a:rPr lang="en-GB" sz="1200" b="1" dirty="0" smtClean="0">
                <a:solidFill>
                  <a:schemeClr val="accent6">
                    <a:lumMod val="50000"/>
                  </a:schemeClr>
                </a:solidFill>
              </a:rPr>
              <a:t>!</a:t>
            </a:r>
          </a:p>
          <a:p>
            <a:r>
              <a:rPr lang="en-GB" sz="1200" b="1" dirty="0" err="1" smtClean="0">
                <a:solidFill>
                  <a:schemeClr val="accent6">
                    <a:lumMod val="50000"/>
                  </a:schemeClr>
                </a:solidFill>
              </a:rPr>
              <a:t>Actu</a:t>
            </a:r>
            <a:r>
              <a:rPr lang="cs-CZ" sz="1200" b="1" dirty="0" smtClean="0">
                <a:solidFill>
                  <a:schemeClr val="accent6">
                    <a:lumMod val="50000"/>
                  </a:schemeClr>
                </a:solidFill>
              </a:rPr>
              <a:t>á</a:t>
            </a:r>
            <a:r>
              <a:rPr lang="en-GB" sz="1200" b="1" dirty="0" smtClean="0">
                <a:solidFill>
                  <a:schemeClr val="accent6">
                    <a:lumMod val="50000"/>
                  </a:schemeClr>
                </a:solidFill>
              </a:rPr>
              <a:t>tor 1 a 2 </a:t>
            </a:r>
            <a:r>
              <a:rPr lang="cs-CZ" sz="1200" b="1" dirty="0" smtClean="0">
                <a:solidFill>
                  <a:schemeClr val="accent6">
                    <a:lumMod val="50000"/>
                  </a:schemeClr>
                </a:solidFill>
              </a:rPr>
              <a:t>musí být správně zapojen</a:t>
            </a:r>
            <a:r>
              <a:rPr lang="en-GB" sz="1200" b="1" dirty="0" smtClean="0">
                <a:solidFill>
                  <a:schemeClr val="accent6">
                    <a:lumMod val="50000"/>
                  </a:schemeClr>
                </a:solidFill>
              </a:rPr>
              <a:t> – </a:t>
            </a:r>
            <a:r>
              <a:rPr lang="cs-CZ" sz="1200" b="1" dirty="0" smtClean="0">
                <a:solidFill>
                  <a:schemeClr val="accent6">
                    <a:lumMod val="50000"/>
                  </a:schemeClr>
                </a:solidFill>
              </a:rPr>
              <a:t>zakresleno na štítku</a:t>
            </a:r>
            <a:r>
              <a:rPr lang="en-GB" sz="12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2" name="Billed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2306390" y="1268760"/>
            <a:ext cx="3269757" cy="1608004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BOGBALLE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115888"/>
            <a:ext cx="302736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Line 6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3076" name="Tekstfelt 1"/>
          <p:cNvSpPr txBox="1">
            <a:spLocks noChangeArrowheads="1"/>
          </p:cNvSpPr>
          <p:nvPr/>
        </p:nvSpPr>
        <p:spPr bwMode="auto">
          <a:xfrm>
            <a:off x="250825" y="303213"/>
            <a:ext cx="4176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sz="2400" b="1" i="1" dirty="0" smtClean="0">
                <a:solidFill>
                  <a:schemeClr val="bg1">
                    <a:lumMod val="50000"/>
                  </a:schemeClr>
                </a:solidFill>
              </a:rPr>
              <a:t>SC</a:t>
            </a:r>
            <a:r>
              <a:rPr lang="da-DK" sz="2400" b="1" i="1" baseline="30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sz="2400" b="1" i="1" baseline="30000" dirty="0" smtClean="0">
                <a:solidFill>
                  <a:schemeClr val="bg1">
                    <a:lumMod val="50000"/>
                  </a:schemeClr>
                </a:solidFill>
              </a:rPr>
              <a:t>In general</a:t>
            </a:r>
            <a:endParaRPr lang="da-DK" sz="2400" b="1" i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901891"/>
              </p:ext>
            </p:extLst>
          </p:nvPr>
        </p:nvGraphicFramePr>
        <p:xfrm>
          <a:off x="1259632" y="1340467"/>
          <a:ext cx="7128793" cy="47483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52707"/>
                <a:gridCol w="1168991"/>
                <a:gridCol w="1168991"/>
                <a:gridCol w="1738104"/>
              </a:tblGrid>
              <a:tr h="8323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cs-CZ" sz="2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Řídící jednotka</a:t>
                      </a:r>
                      <a:endParaRPr lang="da-DK" sz="2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cs-CZ" sz="1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Ovládání sekcí</a:t>
                      </a:r>
                      <a:endParaRPr lang="da-DK" sz="1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1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Manu</a:t>
                      </a:r>
                      <a:r>
                        <a:rPr lang="cs-CZ" sz="180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ální</a:t>
                      </a:r>
                      <a:endParaRPr lang="da-DK" sz="1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endParaRPr lang="da-DK" sz="1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1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Automatic</a:t>
                      </a:r>
                      <a:r>
                        <a:rPr lang="cs-CZ" sz="180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ké</a:t>
                      </a:r>
                      <a:endParaRPr lang="da-DK" sz="1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endParaRPr lang="da-DK" sz="1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4540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CALIBRATOR ZURF</a:t>
                      </a:r>
                      <a:endParaRPr lang="da-DK" sz="1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1800" dirty="0">
                          <a:effectLst/>
                        </a:rPr>
                        <a:t>SC</a:t>
                      </a:r>
                      <a:r>
                        <a:rPr lang="da-DK" sz="1800" baseline="30000" dirty="0">
                          <a:effectLst/>
                        </a:rPr>
                        <a:t>Standard</a:t>
                      </a:r>
                      <a:endParaRPr lang="da-DK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1800" b="1" dirty="0">
                          <a:effectLst/>
                        </a:rPr>
                        <a:t>√</a:t>
                      </a:r>
                      <a:endParaRPr lang="da-DK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1800" dirty="0">
                          <a:effectLst/>
                        </a:rPr>
                        <a:t> </a:t>
                      </a:r>
                      <a:endParaRPr lang="da-DK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4540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da-DK" sz="1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1800" dirty="0" smtClean="0">
                          <a:effectLst/>
                        </a:rPr>
                        <a:t>SC</a:t>
                      </a:r>
                      <a:endParaRPr lang="da-DK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1800" b="1" dirty="0">
                          <a:effectLst/>
                        </a:rPr>
                        <a:t>√</a:t>
                      </a:r>
                      <a:endParaRPr lang="da-DK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1800" dirty="0">
                          <a:effectLst/>
                        </a:rPr>
                        <a:t> </a:t>
                      </a:r>
                      <a:endParaRPr lang="da-DK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4540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1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FREE </a:t>
                      </a:r>
                      <a:r>
                        <a:rPr lang="en-US" sz="1800" noProof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concept</a:t>
                      </a:r>
                      <a:endParaRPr lang="en-US" sz="1800" noProof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1800" dirty="0">
                          <a:effectLst/>
                        </a:rPr>
                        <a:t>SC</a:t>
                      </a:r>
                      <a:r>
                        <a:rPr lang="da-DK" sz="1800" baseline="30000" dirty="0">
                          <a:effectLst/>
                        </a:rPr>
                        <a:t>Standard</a:t>
                      </a:r>
                      <a:endParaRPr lang="da-DK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1800" b="1" dirty="0">
                          <a:effectLst/>
                        </a:rPr>
                        <a:t>√</a:t>
                      </a:r>
                      <a:endParaRPr lang="da-DK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1800" b="1" dirty="0">
                          <a:effectLst/>
                        </a:rPr>
                        <a:t>√</a:t>
                      </a:r>
                      <a:endParaRPr lang="da-DK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4540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da-DK" sz="1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1800" dirty="0" smtClean="0">
                          <a:effectLst/>
                        </a:rPr>
                        <a:t>SC</a:t>
                      </a:r>
                      <a:endParaRPr lang="da-DK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060065" algn="ctr"/>
                          <a:tab pos="6120130" algn="r"/>
                          <a:tab pos="828040" algn="l"/>
                        </a:tabLst>
                        <a:defRPr/>
                      </a:pPr>
                      <a:r>
                        <a:rPr lang="da-DK" sz="1800" b="1" dirty="0">
                          <a:effectLst/>
                        </a:rPr>
                        <a:t> </a:t>
                      </a:r>
                      <a:r>
                        <a:rPr lang="da-DK" sz="1800" b="1" dirty="0" smtClean="0">
                          <a:effectLst/>
                        </a:rPr>
                        <a:t>√</a:t>
                      </a:r>
                      <a:endParaRPr lang="da-DK" sz="18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1800" b="1" dirty="0">
                          <a:effectLst/>
                        </a:rPr>
                        <a:t>√</a:t>
                      </a:r>
                      <a:endParaRPr lang="da-DK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4540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GPS Assisted Controller</a:t>
                      </a:r>
                      <a:endParaRPr lang="da-DK" sz="1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1800" dirty="0">
                          <a:effectLst/>
                        </a:rPr>
                        <a:t>SC</a:t>
                      </a:r>
                      <a:r>
                        <a:rPr lang="da-DK" sz="1800" baseline="30000" dirty="0">
                          <a:effectLst/>
                        </a:rPr>
                        <a:t>Standard</a:t>
                      </a:r>
                      <a:endParaRPr lang="da-DK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060065" algn="ctr"/>
                          <a:tab pos="6120130" algn="r"/>
                          <a:tab pos="828040" algn="l"/>
                        </a:tabLst>
                        <a:defRPr/>
                      </a:pPr>
                      <a:r>
                        <a:rPr lang="da-DK" sz="1800" b="1" dirty="0">
                          <a:effectLst/>
                        </a:rPr>
                        <a:t> </a:t>
                      </a:r>
                      <a:r>
                        <a:rPr lang="da-DK" sz="1800" b="1" dirty="0" smtClean="0">
                          <a:effectLst/>
                        </a:rPr>
                        <a:t>√</a:t>
                      </a:r>
                      <a:endParaRPr lang="da-DK" sz="18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endParaRPr lang="da-DK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1800" b="1" dirty="0">
                          <a:effectLst/>
                        </a:rPr>
                        <a:t>√</a:t>
                      </a:r>
                      <a:endParaRPr lang="da-DK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4540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da-DK" sz="1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1800" dirty="0" smtClean="0">
                          <a:effectLst/>
                        </a:rPr>
                        <a:t>SC</a:t>
                      </a:r>
                      <a:endParaRPr lang="da-DK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060065" algn="ctr"/>
                          <a:tab pos="6120130" algn="r"/>
                          <a:tab pos="828040" algn="l"/>
                        </a:tabLst>
                        <a:defRPr/>
                      </a:pPr>
                      <a:r>
                        <a:rPr lang="da-DK" sz="1800" b="1" dirty="0">
                          <a:effectLst/>
                        </a:rPr>
                        <a:t> </a:t>
                      </a:r>
                      <a:r>
                        <a:rPr lang="da-DK" sz="1800" b="1" dirty="0" smtClean="0">
                          <a:effectLst/>
                        </a:rPr>
                        <a:t>√</a:t>
                      </a:r>
                      <a:endParaRPr lang="da-DK" sz="18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endParaRPr lang="da-DK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1800" b="1" dirty="0">
                          <a:effectLst/>
                        </a:rPr>
                        <a:t>√</a:t>
                      </a:r>
                      <a:endParaRPr lang="da-DK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4540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ISOBUS Controller</a:t>
                      </a:r>
                      <a:endParaRPr lang="da-DK" sz="1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1800" dirty="0">
                          <a:effectLst/>
                        </a:rPr>
                        <a:t>SC</a:t>
                      </a:r>
                      <a:r>
                        <a:rPr lang="da-DK" sz="1800" baseline="30000" dirty="0">
                          <a:effectLst/>
                        </a:rPr>
                        <a:t>Standard</a:t>
                      </a:r>
                      <a:endParaRPr lang="da-DK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1800" b="1" dirty="0">
                          <a:effectLst/>
                        </a:rPr>
                        <a:t>√</a:t>
                      </a:r>
                      <a:endParaRPr lang="da-DK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1800" b="1" dirty="0">
                          <a:effectLst/>
                        </a:rPr>
                        <a:t>√</a:t>
                      </a:r>
                      <a:endParaRPr lang="da-DK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4540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18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da-DK" sz="1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1800" dirty="0" smtClean="0">
                          <a:effectLst/>
                        </a:rPr>
                        <a:t>SC</a:t>
                      </a:r>
                      <a:endParaRPr lang="da-DK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060065" algn="ctr"/>
                          <a:tab pos="6120130" algn="r"/>
                          <a:tab pos="828040" algn="l"/>
                        </a:tabLst>
                        <a:defRPr/>
                      </a:pPr>
                      <a:r>
                        <a:rPr lang="da-DK" sz="1800" b="1" dirty="0" smtClean="0">
                          <a:effectLst/>
                        </a:rPr>
                        <a:t>√</a:t>
                      </a:r>
                      <a:endParaRPr lang="da-DK" sz="18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1800" b="1" dirty="0">
                          <a:effectLst/>
                        </a:rPr>
                        <a:t> </a:t>
                      </a:r>
                      <a:endParaRPr lang="da-DK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060065" algn="ctr"/>
                          <a:tab pos="6120130" algn="r"/>
                          <a:tab pos="828040" algn="l"/>
                        </a:tabLst>
                      </a:pPr>
                      <a:r>
                        <a:rPr lang="da-DK" sz="1800" b="1" dirty="0">
                          <a:effectLst/>
                        </a:rPr>
                        <a:t>√</a:t>
                      </a:r>
                      <a:endParaRPr lang="da-DK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Billed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1034" y="2647004"/>
            <a:ext cx="663054" cy="158054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1034" y="3556597"/>
            <a:ext cx="663054" cy="158054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98653" y="4557566"/>
            <a:ext cx="663054" cy="158054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1730" y="5563297"/>
            <a:ext cx="663054" cy="158054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1259632" y="6104329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002060"/>
                </a:solidFill>
              </a:rPr>
              <a:t>14 different possibilities / combinations</a:t>
            </a:r>
            <a:endParaRPr lang="en-GB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0189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5" descr="BOGBALLE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115888"/>
            <a:ext cx="302736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Line 6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6149" name="Tekstfelt 1"/>
          <p:cNvSpPr txBox="1">
            <a:spLocks noChangeArrowheads="1"/>
          </p:cNvSpPr>
          <p:nvPr/>
        </p:nvSpPr>
        <p:spPr bwMode="auto">
          <a:xfrm>
            <a:off x="250825" y="303213"/>
            <a:ext cx="4176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sz="2400" b="1" dirty="0" smtClean="0">
                <a:solidFill>
                  <a:srgbClr val="FF0000">
                    <a:alpha val="50000"/>
                  </a:srgbClr>
                </a:solidFill>
              </a:rPr>
              <a:t>SC</a:t>
            </a:r>
            <a:r>
              <a:rPr lang="da-DK" sz="2400" b="1" baseline="30000" dirty="0" smtClean="0">
                <a:solidFill>
                  <a:srgbClr val="FF0000">
                    <a:alpha val="50000"/>
                  </a:srgbClr>
                </a:solidFill>
              </a:rPr>
              <a:t>CALIBRATOR ZURF</a:t>
            </a:r>
            <a:r>
              <a:rPr lang="da-DK" sz="2400" b="1" baseline="30000" dirty="0" smtClean="0">
                <a:solidFill>
                  <a:srgbClr val="FF0000"/>
                </a:solidFill>
              </a:rPr>
              <a:t> </a:t>
            </a:r>
            <a:r>
              <a:rPr lang="da-DK" sz="2400" b="1" baseline="30000" dirty="0" smtClean="0">
                <a:solidFill>
                  <a:schemeClr val="accent6"/>
                </a:solidFill>
              </a:rPr>
              <a:t>Manual</a:t>
            </a:r>
            <a:endParaRPr lang="da-DK" sz="2400" b="1" i="1" baseline="30000" dirty="0">
              <a:solidFill>
                <a:schemeClr val="accent6"/>
              </a:solidFill>
            </a:endParaRPr>
          </a:p>
        </p:txBody>
      </p:sp>
      <p:sp>
        <p:nvSpPr>
          <p:cNvPr id="2069" name="Rectangle 7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070" name="Rectangle 8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073" name="Rectangle 89"/>
          <p:cNvSpPr>
            <a:spLocks noChangeArrowheads="1"/>
          </p:cNvSpPr>
          <p:nvPr/>
        </p:nvSpPr>
        <p:spPr bwMode="auto">
          <a:xfrm>
            <a:off x="5508104" y="199047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075" name="Rectangle 9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077" name="Gruppe 2076"/>
          <p:cNvGrpSpPr/>
          <p:nvPr/>
        </p:nvGrpSpPr>
        <p:grpSpPr>
          <a:xfrm>
            <a:off x="715540" y="2348859"/>
            <a:ext cx="2105025" cy="2638425"/>
            <a:chOff x="234489" y="1988819"/>
            <a:chExt cx="2105025" cy="2638425"/>
          </a:xfrm>
        </p:grpSpPr>
        <p:graphicFrame>
          <p:nvGraphicFramePr>
            <p:cNvPr id="2076" name="Objekt 207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5854820"/>
                </p:ext>
              </p:extLst>
            </p:nvPr>
          </p:nvGraphicFramePr>
          <p:xfrm>
            <a:off x="234489" y="1988819"/>
            <a:ext cx="2105025" cy="2638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81" name="Picture" r:id="rId5" imgW="2107692" imgH="2644140" progId="Word.Picture.8">
                    <p:embed/>
                  </p:oleObj>
                </mc:Choice>
                <mc:Fallback>
                  <p:oleObj name="Picture" r:id="rId5" imgW="2107692" imgH="2644140" progId="Word.Picture.8">
                    <p:embed/>
                    <p:pic>
                      <p:nvPicPr>
                        <p:cNvPr id="0" name="Object 9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4489" y="1988819"/>
                          <a:ext cx="2105025" cy="2638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071" name="Gruppe 2070"/>
            <p:cNvGrpSpPr/>
            <p:nvPr/>
          </p:nvGrpSpPr>
          <p:grpSpPr>
            <a:xfrm>
              <a:off x="510381" y="2151061"/>
              <a:ext cx="1828800" cy="2176780"/>
              <a:chOff x="1377950" y="3532505"/>
              <a:chExt cx="1828800" cy="2176780"/>
            </a:xfrm>
          </p:grpSpPr>
          <p:sp>
            <p:nvSpPr>
              <p:cNvPr id="89" name="Tekstfelt 1"/>
              <p:cNvSpPr txBox="1">
                <a:spLocks noChangeArrowheads="1"/>
              </p:cNvSpPr>
              <p:nvPr/>
            </p:nvSpPr>
            <p:spPr bwMode="auto">
              <a:xfrm>
                <a:off x="1377950" y="3532505"/>
                <a:ext cx="1671955" cy="2176780"/>
              </a:xfrm>
              <a:prstGeom prst="rect">
                <a:avLst/>
              </a:prstGeom>
              <a:solidFill>
                <a:srgbClr val="D8D8D8"/>
              </a:solidFill>
              <a:ln>
                <a:noFill/>
              </a:ln>
              <a:effectLst>
                <a:outerShdw dist="45791" dir="3378596" algn="ctr" rotWithShape="0">
                  <a:srgbClr val="868686"/>
                </a:outerShdw>
              </a:effectLst>
              <a:extLst>
                <a:ext uri="{91240B29-F687-4F45-9708-019B960494DF}">
                  <a14:hiddenLine xmlns:a14="http://schemas.microsoft.com/office/drawing/2010/main" w="63500" cmpd="thickThin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18000" tIns="45720" rIns="18000" bIns="45720" anchor="t" anchorCtr="0" upright="1">
                <a:noAutofit/>
              </a:bodyPr>
              <a:lstStyle/>
              <a:p>
                <a:pPr marL="90170">
                  <a:spcAft>
                    <a:spcPts val="0"/>
                  </a:spcAft>
                </a:pPr>
                <a:r>
                  <a:rPr lang="en-GB" sz="1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Wedge width</a:t>
                </a:r>
                <a:endParaRPr lang="da-DK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403860">
                  <a:spcAft>
                    <a:spcPts val="0"/>
                  </a:spcAft>
                </a:pPr>
                <a:r>
                  <a:rPr lang="en-GB" sz="1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endParaRPr lang="da-DK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403860">
                  <a:spcAft>
                    <a:spcPts val="0"/>
                  </a:spcAft>
                </a:pPr>
                <a:r>
                  <a:rPr lang="en-GB" sz="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endParaRPr lang="da-DK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403860">
                  <a:spcAft>
                    <a:spcPts val="0"/>
                  </a:spcAft>
                </a:pPr>
                <a:r>
                  <a:rPr lang="en-GB" sz="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endParaRPr lang="da-DK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GB" sz="1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endParaRPr lang="da-DK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GB" sz="1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endParaRPr lang="da-DK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403860">
                  <a:spcAft>
                    <a:spcPts val="0"/>
                  </a:spcAft>
                </a:pPr>
                <a:r>
                  <a:rPr lang="en-GB" sz="1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endParaRPr lang="da-DK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403860">
                  <a:spcAft>
                    <a:spcPts val="0"/>
                  </a:spcAft>
                </a:pPr>
                <a:r>
                  <a:rPr lang="en-GB" sz="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endParaRPr lang="da-DK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403860" algn="ctr">
                  <a:spcAft>
                    <a:spcPts val="0"/>
                  </a:spcAft>
                </a:pPr>
                <a:r>
                  <a:rPr lang="en-GB" sz="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Adjust working width [+/-]</a:t>
                </a:r>
                <a:endParaRPr lang="da-DK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403860" algn="ctr">
                  <a:spcAft>
                    <a:spcPts val="0"/>
                  </a:spcAft>
                </a:pPr>
                <a:r>
                  <a:rPr lang="en-GB" sz="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r>
                  <a:rPr lang="da-DK" sz="8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Min.                  3,0 </a:t>
                </a:r>
                <a:r>
                  <a:rPr lang="da-DK" sz="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m</a:t>
                </a:r>
                <a:endParaRPr lang="da-DK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90170" marR="468630">
                  <a:spcAft>
                    <a:spcPts val="0"/>
                  </a:spcAft>
                  <a:tabLst>
                    <a:tab pos="900430" algn="dec"/>
                  </a:tabLst>
                </a:pPr>
                <a:r>
                  <a:rPr lang="da-DK" sz="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Max.	24,0 m</a:t>
                </a:r>
                <a:endParaRPr lang="da-DK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468630">
                  <a:spcAft>
                    <a:spcPts val="0"/>
                  </a:spcAft>
                  <a:tabLst>
                    <a:tab pos="900430" algn="dec"/>
                  </a:tabLst>
                </a:pPr>
                <a:r>
                  <a:rPr lang="da-DK" sz="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endParaRPr lang="da-DK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90170" marR="468630">
                  <a:spcAft>
                    <a:spcPts val="0"/>
                  </a:spcAft>
                  <a:tabLst>
                    <a:tab pos="900430" algn="dec"/>
                  </a:tabLst>
                </a:pPr>
                <a:r>
                  <a:rPr lang="da-DK" sz="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endParaRPr lang="da-DK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90" name="Tekstfelt 2"/>
              <p:cNvSpPr txBox="1">
                <a:spLocks noChangeArrowheads="1"/>
              </p:cNvSpPr>
              <p:nvPr/>
            </p:nvSpPr>
            <p:spPr bwMode="auto">
              <a:xfrm>
                <a:off x="1767840" y="3931920"/>
                <a:ext cx="842645" cy="397510"/>
              </a:xfrm>
              <a:prstGeom prst="rect">
                <a:avLst/>
              </a:prstGeom>
              <a:solidFill>
                <a:srgbClr val="D8D8D8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da-DK" sz="2000" b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18,00</a:t>
                </a:r>
                <a:endParaRPr lang="da-DK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91" name="Tekstfelt 3"/>
              <p:cNvSpPr txBox="1">
                <a:spLocks noChangeArrowheads="1"/>
              </p:cNvSpPr>
              <p:nvPr/>
            </p:nvSpPr>
            <p:spPr bwMode="auto">
              <a:xfrm>
                <a:off x="2676525" y="4002405"/>
                <a:ext cx="373380" cy="273050"/>
              </a:xfrm>
              <a:prstGeom prst="rect">
                <a:avLst/>
              </a:pr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da-DK" sz="1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m</a:t>
                </a:r>
                <a:endParaRPr lang="da-DK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cxnSp>
            <p:nvCxnSpPr>
              <p:cNvPr id="92" name="Lige pilforbindelse 91"/>
              <p:cNvCxnSpPr>
                <a:cxnSpLocks noChangeShapeType="1"/>
              </p:cNvCxnSpPr>
              <p:nvPr/>
            </p:nvCxnSpPr>
            <p:spPr bwMode="auto">
              <a:xfrm>
                <a:off x="1452880" y="3795395"/>
                <a:ext cx="1496695" cy="0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3" name="Lige pilforbindelse 92"/>
              <p:cNvCxnSpPr>
                <a:cxnSpLocks noChangeShapeType="1"/>
              </p:cNvCxnSpPr>
              <p:nvPr/>
            </p:nvCxnSpPr>
            <p:spPr bwMode="auto">
              <a:xfrm>
                <a:off x="1445260" y="5207000"/>
                <a:ext cx="1496695" cy="0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94" name="Afrundet rektangel 93"/>
              <p:cNvSpPr>
                <a:spLocks noChangeArrowheads="1"/>
              </p:cNvSpPr>
              <p:nvPr/>
            </p:nvSpPr>
            <p:spPr bwMode="auto">
              <a:xfrm>
                <a:off x="1735455" y="5242560"/>
                <a:ext cx="318770" cy="151130"/>
              </a:xfrm>
              <a:prstGeom prst="roundRect">
                <a:avLst>
                  <a:gd name="adj" fmla="val 16667"/>
                </a:avLst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a-DK"/>
              </a:p>
            </p:txBody>
          </p:sp>
          <p:sp>
            <p:nvSpPr>
              <p:cNvPr id="95" name="Tekstfelt 7"/>
              <p:cNvSpPr txBox="1">
                <a:spLocks noChangeArrowheads="1"/>
              </p:cNvSpPr>
              <p:nvPr/>
            </p:nvSpPr>
            <p:spPr bwMode="auto">
              <a:xfrm>
                <a:off x="1727835" y="5279390"/>
                <a:ext cx="325755" cy="85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da-DK" sz="600" b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ENTER</a:t>
                </a:r>
                <a:endParaRPr lang="da-DK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96" name="Tekstfelt 8"/>
              <p:cNvSpPr txBox="1">
                <a:spLocks noChangeArrowheads="1"/>
              </p:cNvSpPr>
              <p:nvPr/>
            </p:nvSpPr>
            <p:spPr bwMode="auto">
              <a:xfrm>
                <a:off x="2121535" y="5278755"/>
                <a:ext cx="407035" cy="10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da-DK" sz="800" b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Confirm</a:t>
                </a:r>
                <a:endParaRPr lang="da-DK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97" name="Afrundet rektangel 96"/>
              <p:cNvSpPr>
                <a:spLocks noChangeArrowheads="1"/>
              </p:cNvSpPr>
              <p:nvPr/>
            </p:nvSpPr>
            <p:spPr bwMode="auto">
              <a:xfrm>
                <a:off x="1737360" y="5485130"/>
                <a:ext cx="318770" cy="151130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a-DK"/>
              </a:p>
            </p:txBody>
          </p:sp>
          <p:sp>
            <p:nvSpPr>
              <p:cNvPr id="98" name="Tekstfelt 10"/>
              <p:cNvSpPr txBox="1">
                <a:spLocks noChangeArrowheads="1"/>
              </p:cNvSpPr>
              <p:nvPr/>
            </p:nvSpPr>
            <p:spPr bwMode="auto">
              <a:xfrm>
                <a:off x="1729740" y="5521960"/>
                <a:ext cx="325755" cy="85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da-DK" sz="600" b="1">
                    <a:solidFill>
                      <a:srgbClr val="EAEAEA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ESC</a:t>
                </a:r>
                <a:endParaRPr lang="da-DK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99" name="Tekstfelt 11"/>
              <p:cNvSpPr txBox="1">
                <a:spLocks noChangeArrowheads="1"/>
              </p:cNvSpPr>
              <p:nvPr/>
            </p:nvSpPr>
            <p:spPr bwMode="auto">
              <a:xfrm>
                <a:off x="2118995" y="5521325"/>
                <a:ext cx="370205" cy="10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da-DK" sz="800" b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Cancel</a:t>
                </a:r>
                <a:endParaRPr lang="da-DK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grpSp>
            <p:nvGrpSpPr>
              <p:cNvPr id="100" name="Gruppe 99"/>
              <p:cNvGrpSpPr>
                <a:grpSpLocks/>
              </p:cNvGrpSpPr>
              <p:nvPr/>
            </p:nvGrpSpPr>
            <p:grpSpPr bwMode="auto">
              <a:xfrm>
                <a:off x="2350135" y="4577080"/>
                <a:ext cx="333375" cy="157480"/>
                <a:chOff x="2302" y="3988"/>
                <a:chExt cx="525" cy="311"/>
              </a:xfrm>
            </p:grpSpPr>
            <p:sp>
              <p:nvSpPr>
                <p:cNvPr id="101" name="AutoShape 14"/>
                <p:cNvSpPr>
                  <a:spLocks noChangeArrowheads="1"/>
                </p:cNvSpPr>
                <p:nvPr/>
              </p:nvSpPr>
              <p:spPr bwMode="auto">
                <a:xfrm>
                  <a:off x="2367" y="4075"/>
                  <a:ext cx="399" cy="171"/>
                </a:xfrm>
                <a:custGeom>
                  <a:avLst/>
                  <a:gdLst>
                    <a:gd name="G0" fmla="+- 9311 0 0"/>
                    <a:gd name="G1" fmla="+- 21600 0 9311"/>
                    <a:gd name="G2" fmla="*/ 9311 1 2"/>
                    <a:gd name="G3" fmla="+- 21600 0 G2"/>
                    <a:gd name="G4" fmla="+/ 9311 21600 2"/>
                    <a:gd name="G5" fmla="+/ G1 0 2"/>
                    <a:gd name="G6" fmla="*/ 21600 21600 9311"/>
                    <a:gd name="G7" fmla="*/ G6 1 2"/>
                    <a:gd name="G8" fmla="+- 21600 0 G7"/>
                    <a:gd name="G9" fmla="*/ 21600 1 2"/>
                    <a:gd name="G10" fmla="+- 9311 0 G9"/>
                    <a:gd name="G11" fmla="?: G10 G8 0"/>
                    <a:gd name="G12" fmla="?: G10 G7 21600"/>
                    <a:gd name="T0" fmla="*/ 16944 w 21600"/>
                    <a:gd name="T1" fmla="*/ 10800 h 21600"/>
                    <a:gd name="T2" fmla="*/ 10800 w 21600"/>
                    <a:gd name="T3" fmla="*/ 21600 h 21600"/>
                    <a:gd name="T4" fmla="*/ 4656 w 21600"/>
                    <a:gd name="T5" fmla="*/ 10800 h 21600"/>
                    <a:gd name="T6" fmla="*/ 10800 w 21600"/>
                    <a:gd name="T7" fmla="*/ 0 h 21600"/>
                    <a:gd name="T8" fmla="*/ 6456 w 21600"/>
                    <a:gd name="T9" fmla="*/ 6456 h 21600"/>
                    <a:gd name="T10" fmla="*/ 15144 w 21600"/>
                    <a:gd name="T11" fmla="*/ 15144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9311" y="21600"/>
                      </a:lnTo>
                      <a:lnTo>
                        <a:pt x="12289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da-DK"/>
                </a:p>
              </p:txBody>
            </p:sp>
            <p:sp>
              <p:nvSpPr>
                <p:cNvPr id="102" name="Rectangle 15"/>
                <p:cNvSpPr>
                  <a:spLocks noChangeArrowheads="1"/>
                </p:cNvSpPr>
                <p:nvPr/>
              </p:nvSpPr>
              <p:spPr bwMode="auto">
                <a:xfrm>
                  <a:off x="2367" y="3988"/>
                  <a:ext cx="399" cy="57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da-DK"/>
                </a:p>
              </p:txBody>
            </p:sp>
            <p:cxnSp>
              <p:nvCxnSpPr>
                <p:cNvPr id="103" name="Line 16"/>
                <p:cNvCxnSpPr>
                  <a:cxnSpLocks noChangeShapeType="1"/>
                </p:cNvCxnSpPr>
                <p:nvPr/>
              </p:nvCxnSpPr>
              <p:spPr bwMode="auto">
                <a:xfrm>
                  <a:off x="2424" y="4291"/>
                  <a:ext cx="285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4" name="Line 17"/>
                <p:cNvCxnSpPr>
                  <a:cxnSpLocks noChangeShapeType="1"/>
                </p:cNvCxnSpPr>
                <p:nvPr/>
              </p:nvCxnSpPr>
              <p:spPr bwMode="auto">
                <a:xfrm>
                  <a:off x="2538" y="4276"/>
                  <a:ext cx="57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05" name="AutoShape 18"/>
                <p:cNvSpPr>
                  <a:spLocks noChangeArrowheads="1"/>
                </p:cNvSpPr>
                <p:nvPr/>
              </p:nvSpPr>
              <p:spPr bwMode="auto">
                <a:xfrm rot="20033033" flipH="1">
                  <a:off x="2302" y="4221"/>
                  <a:ext cx="192" cy="75"/>
                </a:xfrm>
                <a:prstGeom prst="curvedDownArrow">
                  <a:avLst>
                    <a:gd name="adj1" fmla="val 36326"/>
                    <a:gd name="adj2" fmla="val 87526"/>
                    <a:gd name="adj3" fmla="val 50731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da-DK"/>
                </a:p>
              </p:txBody>
            </p:sp>
            <p:sp>
              <p:nvSpPr>
                <p:cNvPr id="106" name="AutoShape 19"/>
                <p:cNvSpPr>
                  <a:spLocks noChangeArrowheads="1"/>
                </p:cNvSpPr>
                <p:nvPr/>
              </p:nvSpPr>
              <p:spPr bwMode="auto">
                <a:xfrm rot="1566967">
                  <a:off x="2635" y="4224"/>
                  <a:ext cx="192" cy="75"/>
                </a:xfrm>
                <a:prstGeom prst="curvedDownArrow">
                  <a:avLst>
                    <a:gd name="adj1" fmla="val 36326"/>
                    <a:gd name="adj2" fmla="val 87526"/>
                    <a:gd name="adj3" fmla="val 50731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da-DK"/>
                </a:p>
              </p:txBody>
            </p:sp>
          </p:grpSp>
          <p:pic>
            <p:nvPicPr>
              <p:cNvPr id="2107" name="Billede 19" descr="SC - venstre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4670" y="4571364"/>
                <a:ext cx="381000" cy="180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8" name="Tekstfelt 20"/>
              <p:cNvSpPr txBox="1">
                <a:spLocks noChangeArrowheads="1"/>
              </p:cNvSpPr>
              <p:nvPr/>
            </p:nvSpPr>
            <p:spPr bwMode="auto">
              <a:xfrm>
                <a:off x="1828800" y="4336415"/>
                <a:ext cx="1377950" cy="189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18000" tIns="0" rIns="18000" bIns="0" anchor="t" anchorCtr="0" upright="1">
                <a:noAutofit/>
              </a:bodyPr>
              <a:lstStyle/>
              <a:p>
                <a:pPr marR="403860">
                  <a:spcAft>
                    <a:spcPts val="0"/>
                  </a:spcAft>
                </a:pPr>
                <a:r>
                  <a:rPr lang="da-DK" sz="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Boom </a:t>
                </a:r>
                <a:r>
                  <a:rPr lang="en-GB" sz="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section</a:t>
                </a:r>
                <a:r>
                  <a:rPr lang="da-DK" sz="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3,0m:</a:t>
                </a:r>
                <a:endParaRPr lang="da-DK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da-DK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109" name="Rektangel 108"/>
              <p:cNvSpPr>
                <a:spLocks noChangeArrowheads="1"/>
              </p:cNvSpPr>
              <p:nvPr/>
            </p:nvSpPr>
            <p:spPr bwMode="auto">
              <a:xfrm>
                <a:off x="1727835" y="4471670"/>
                <a:ext cx="107950" cy="6477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a-DK"/>
              </a:p>
            </p:txBody>
          </p:sp>
          <p:sp>
            <p:nvSpPr>
              <p:cNvPr id="110" name="Rektangel 109"/>
              <p:cNvSpPr>
                <a:spLocks noChangeArrowheads="1"/>
              </p:cNvSpPr>
              <p:nvPr/>
            </p:nvSpPr>
            <p:spPr bwMode="auto">
              <a:xfrm>
                <a:off x="1875155" y="4471035"/>
                <a:ext cx="107950" cy="6477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a-DK"/>
              </a:p>
            </p:txBody>
          </p:sp>
          <p:sp>
            <p:nvSpPr>
              <p:cNvPr id="111" name="Rektangel 110"/>
              <p:cNvSpPr>
                <a:spLocks noChangeArrowheads="1"/>
              </p:cNvSpPr>
              <p:nvPr/>
            </p:nvSpPr>
            <p:spPr bwMode="auto">
              <a:xfrm>
                <a:off x="2018030" y="4471035"/>
                <a:ext cx="107950" cy="64770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a-DK"/>
              </a:p>
            </p:txBody>
          </p:sp>
          <p:sp>
            <p:nvSpPr>
              <p:cNvPr id="112" name="Rektangel 111"/>
              <p:cNvSpPr>
                <a:spLocks noChangeArrowheads="1"/>
              </p:cNvSpPr>
              <p:nvPr/>
            </p:nvSpPr>
            <p:spPr bwMode="auto">
              <a:xfrm>
                <a:off x="2165350" y="4472305"/>
                <a:ext cx="107950" cy="64770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a-DK"/>
              </a:p>
            </p:txBody>
          </p:sp>
          <p:sp>
            <p:nvSpPr>
              <p:cNvPr id="113" name="Rektangel 112"/>
              <p:cNvSpPr>
                <a:spLocks noChangeArrowheads="1"/>
              </p:cNvSpPr>
              <p:nvPr/>
            </p:nvSpPr>
            <p:spPr bwMode="auto">
              <a:xfrm>
                <a:off x="2322195" y="4471035"/>
                <a:ext cx="107950" cy="64770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a-DK"/>
              </a:p>
            </p:txBody>
          </p:sp>
          <p:sp>
            <p:nvSpPr>
              <p:cNvPr id="114" name="Rektangel 113"/>
              <p:cNvSpPr>
                <a:spLocks noChangeArrowheads="1"/>
              </p:cNvSpPr>
              <p:nvPr/>
            </p:nvSpPr>
            <p:spPr bwMode="auto">
              <a:xfrm>
                <a:off x="2469515" y="4472305"/>
                <a:ext cx="107950" cy="64770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a-DK"/>
              </a:p>
            </p:txBody>
          </p:sp>
          <p:sp>
            <p:nvSpPr>
              <p:cNvPr id="115" name="Rektangel 114"/>
              <p:cNvSpPr>
                <a:spLocks noChangeArrowheads="1"/>
              </p:cNvSpPr>
              <p:nvPr/>
            </p:nvSpPr>
            <p:spPr bwMode="auto">
              <a:xfrm>
                <a:off x="2612390" y="4472305"/>
                <a:ext cx="107950" cy="64770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a-DK"/>
              </a:p>
            </p:txBody>
          </p:sp>
          <p:sp>
            <p:nvSpPr>
              <p:cNvPr id="116" name="Rektangel 115"/>
              <p:cNvSpPr>
                <a:spLocks noChangeArrowheads="1"/>
              </p:cNvSpPr>
              <p:nvPr/>
            </p:nvSpPr>
            <p:spPr bwMode="auto">
              <a:xfrm>
                <a:off x="2757805" y="4473575"/>
                <a:ext cx="107950" cy="64770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a-DK"/>
              </a:p>
            </p:txBody>
          </p:sp>
        </p:grpSp>
      </p:grpSp>
      <p:pic>
        <p:nvPicPr>
          <p:cNvPr id="2078" name="Billede 20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349" y="5235401"/>
            <a:ext cx="869667" cy="410607"/>
          </a:xfrm>
          <a:prstGeom prst="rect">
            <a:avLst/>
          </a:prstGeom>
        </p:spPr>
      </p:pic>
      <p:pic>
        <p:nvPicPr>
          <p:cNvPr id="2079" name="Billede 207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1336" y="5235608"/>
            <a:ext cx="869229" cy="410400"/>
          </a:xfrm>
          <a:prstGeom prst="rect">
            <a:avLst/>
          </a:prstGeom>
        </p:spPr>
      </p:pic>
      <p:pic>
        <p:nvPicPr>
          <p:cNvPr id="65" name="Billede 6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9226" y="2354316"/>
            <a:ext cx="442458" cy="839349"/>
          </a:xfrm>
          <a:prstGeom prst="rect">
            <a:avLst/>
          </a:prstGeom>
        </p:spPr>
      </p:pic>
      <p:pic>
        <p:nvPicPr>
          <p:cNvPr id="66" name="Billede 6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9821" y="4166756"/>
            <a:ext cx="442168" cy="838800"/>
          </a:xfrm>
          <a:prstGeom prst="rect">
            <a:avLst/>
          </a:prstGeom>
        </p:spPr>
      </p:pic>
      <p:pic>
        <p:nvPicPr>
          <p:cNvPr id="136" name="Billede 1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4236" y="5244440"/>
            <a:ext cx="869667" cy="410607"/>
          </a:xfrm>
          <a:prstGeom prst="rect">
            <a:avLst/>
          </a:prstGeom>
        </p:spPr>
      </p:pic>
      <p:pic>
        <p:nvPicPr>
          <p:cNvPr id="137" name="Billede 1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9223" y="5244647"/>
            <a:ext cx="869229" cy="410400"/>
          </a:xfrm>
          <a:prstGeom prst="rect">
            <a:avLst/>
          </a:prstGeom>
        </p:spPr>
      </p:pic>
      <p:pic>
        <p:nvPicPr>
          <p:cNvPr id="138" name="Billede 1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5044" y="2348880"/>
            <a:ext cx="442458" cy="839349"/>
          </a:xfrm>
          <a:prstGeom prst="rect">
            <a:avLst/>
          </a:prstGeom>
        </p:spPr>
      </p:pic>
      <p:pic>
        <p:nvPicPr>
          <p:cNvPr id="139" name="Billede 1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65639" y="4161320"/>
            <a:ext cx="442168" cy="838800"/>
          </a:xfrm>
          <a:prstGeom prst="rect">
            <a:avLst/>
          </a:prstGeom>
        </p:spPr>
      </p:pic>
      <p:sp>
        <p:nvSpPr>
          <p:cNvPr id="140" name="Tekstfelt 139"/>
          <p:cNvSpPr txBox="1"/>
          <p:nvPr/>
        </p:nvSpPr>
        <p:spPr>
          <a:xfrm>
            <a:off x="787712" y="5671178"/>
            <a:ext cx="10434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 smtClean="0">
                <a:solidFill>
                  <a:schemeClr val="accent6"/>
                </a:solidFill>
              </a:rPr>
              <a:t>Klín z leva</a:t>
            </a:r>
            <a:endParaRPr lang="en-GB" sz="1200" b="1" dirty="0">
              <a:solidFill>
                <a:schemeClr val="accent6"/>
              </a:solidFill>
            </a:endParaRPr>
          </a:p>
        </p:txBody>
      </p:sp>
      <p:sp>
        <p:nvSpPr>
          <p:cNvPr id="141" name="Tekstfelt 140"/>
          <p:cNvSpPr txBox="1"/>
          <p:nvPr/>
        </p:nvSpPr>
        <p:spPr>
          <a:xfrm>
            <a:off x="1812453" y="5668868"/>
            <a:ext cx="1130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 smtClean="0">
                <a:solidFill>
                  <a:schemeClr val="accent6"/>
                </a:solidFill>
              </a:rPr>
              <a:t>Klín z </a:t>
            </a:r>
            <a:r>
              <a:rPr lang="cs-CZ" sz="1200" b="1" dirty="0" err="1" smtClean="0">
                <a:solidFill>
                  <a:schemeClr val="accent6"/>
                </a:solidFill>
              </a:rPr>
              <a:t>prava</a:t>
            </a:r>
            <a:endParaRPr lang="en-GB" sz="1200" b="1" dirty="0">
              <a:solidFill>
                <a:schemeClr val="accent6"/>
              </a:solidFill>
            </a:endParaRPr>
          </a:p>
        </p:txBody>
      </p:sp>
      <p:sp>
        <p:nvSpPr>
          <p:cNvPr id="143" name="Rektangel 142"/>
          <p:cNvSpPr/>
          <p:nvPr/>
        </p:nvSpPr>
        <p:spPr>
          <a:xfrm>
            <a:off x="1267919" y="3427970"/>
            <a:ext cx="1296144" cy="114396"/>
          </a:xfrm>
          <a:prstGeom prst="rect">
            <a:avLst/>
          </a:prstGeom>
          <a:solidFill>
            <a:srgbClr val="FFC000">
              <a:alpha val="25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8" name="Gruppe 57"/>
          <p:cNvGrpSpPr/>
          <p:nvPr/>
        </p:nvGrpSpPr>
        <p:grpSpPr>
          <a:xfrm>
            <a:off x="937688" y="980728"/>
            <a:ext cx="1656184" cy="650264"/>
            <a:chOff x="685949" y="1272447"/>
            <a:chExt cx="1656184" cy="650264"/>
          </a:xfrm>
        </p:grpSpPr>
        <p:sp>
          <p:nvSpPr>
            <p:cNvPr id="59" name="Tekstfelt 58"/>
            <p:cNvSpPr txBox="1"/>
            <p:nvPr/>
          </p:nvSpPr>
          <p:spPr>
            <a:xfrm>
              <a:off x="685949" y="1276380"/>
              <a:ext cx="16561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b="1" dirty="0" smtClean="0">
                <a:solidFill>
                  <a:schemeClr val="accent6"/>
                </a:solidFill>
              </a:endParaRPr>
            </a:p>
            <a:p>
              <a:pPr algn="ctr"/>
              <a:r>
                <a:rPr lang="en-GB" b="1" baseline="30000" dirty="0" smtClean="0">
                  <a:solidFill>
                    <a:schemeClr val="accent6"/>
                  </a:solidFill>
                </a:rPr>
                <a:t> </a:t>
              </a:r>
              <a:r>
                <a:rPr lang="en-GB" b="1" dirty="0" err="1" smtClean="0">
                  <a:solidFill>
                    <a:schemeClr val="accent6"/>
                  </a:solidFill>
                </a:rPr>
                <a:t>Manua</a:t>
              </a:r>
              <a:r>
                <a:rPr lang="cs-CZ" b="1" dirty="0" smtClean="0">
                  <a:solidFill>
                    <a:schemeClr val="accent6"/>
                  </a:solidFill>
                </a:rPr>
                <a:t>l</a:t>
              </a:r>
              <a:endParaRPr lang="en-GB" b="1" dirty="0">
                <a:solidFill>
                  <a:schemeClr val="accent6"/>
                </a:solidFill>
              </a:endParaRPr>
            </a:p>
          </p:txBody>
        </p:sp>
        <p:pic>
          <p:nvPicPr>
            <p:cNvPr id="60" name="Billede 59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6630" y="1272447"/>
              <a:ext cx="1448610" cy="353152"/>
            </a:xfrm>
            <a:prstGeom prst="rect">
              <a:avLst/>
            </a:prstGeom>
          </p:spPr>
        </p:pic>
      </p:grpSp>
      <p:sp>
        <p:nvSpPr>
          <p:cNvPr id="63" name="Tekstfelt 62"/>
          <p:cNvSpPr txBox="1"/>
          <p:nvPr/>
        </p:nvSpPr>
        <p:spPr>
          <a:xfrm>
            <a:off x="5921298" y="980728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accent6"/>
                </a:solidFill>
              </a:rPr>
              <a:t>SC</a:t>
            </a:r>
            <a:r>
              <a:rPr lang="en-GB" b="1" baseline="30000" dirty="0" smtClean="0">
                <a:solidFill>
                  <a:schemeClr val="accent6"/>
                </a:solidFill>
              </a:rPr>
              <a:t>Standard</a:t>
            </a:r>
          </a:p>
          <a:p>
            <a:pPr algn="ctr"/>
            <a:r>
              <a:rPr lang="en-GB" b="1" dirty="0" smtClean="0">
                <a:solidFill>
                  <a:schemeClr val="accent6"/>
                </a:solidFill>
              </a:rPr>
              <a:t>Manual</a:t>
            </a:r>
            <a:endParaRPr lang="en-GB" b="1" dirty="0">
              <a:solidFill>
                <a:schemeClr val="accent6"/>
              </a:solidFill>
            </a:endParaRPr>
          </a:p>
        </p:txBody>
      </p:sp>
      <p:grpSp>
        <p:nvGrpSpPr>
          <p:cNvPr id="5" name="Gruppe 4"/>
          <p:cNvGrpSpPr/>
          <p:nvPr/>
        </p:nvGrpSpPr>
        <p:grpSpPr>
          <a:xfrm>
            <a:off x="5678760" y="1547404"/>
            <a:ext cx="2105025" cy="3446722"/>
            <a:chOff x="5678760" y="1180543"/>
            <a:chExt cx="2105025" cy="3446722"/>
          </a:xfrm>
        </p:grpSpPr>
        <p:graphicFrame>
          <p:nvGraphicFramePr>
            <p:cNvPr id="69" name="Objekt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43551925"/>
                </p:ext>
              </p:extLst>
            </p:nvPr>
          </p:nvGraphicFramePr>
          <p:xfrm>
            <a:off x="5678760" y="1988840"/>
            <a:ext cx="2105025" cy="2638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82" name="Picture" r:id="rId13" imgW="2107692" imgH="2644140" progId="Word.Picture.8">
                    <p:embed/>
                  </p:oleObj>
                </mc:Choice>
                <mc:Fallback>
                  <p:oleObj name="Picture" r:id="rId13" imgW="2107692" imgH="2644140" progId="Word.Pictur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78760" y="1988840"/>
                          <a:ext cx="2105025" cy="2638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70" name="Gruppe 69"/>
            <p:cNvGrpSpPr/>
            <p:nvPr/>
          </p:nvGrpSpPr>
          <p:grpSpPr>
            <a:xfrm>
              <a:off x="5954652" y="1180543"/>
              <a:ext cx="1671955" cy="3147319"/>
              <a:chOff x="1377950" y="2561966"/>
              <a:chExt cx="1671955" cy="3147319"/>
            </a:xfrm>
          </p:grpSpPr>
          <p:sp>
            <p:nvSpPr>
              <p:cNvPr id="71" name="Tekstfelt 1"/>
              <p:cNvSpPr txBox="1">
                <a:spLocks noChangeArrowheads="1"/>
              </p:cNvSpPr>
              <p:nvPr/>
            </p:nvSpPr>
            <p:spPr bwMode="auto">
              <a:xfrm>
                <a:off x="1377950" y="3532505"/>
                <a:ext cx="1671955" cy="2176780"/>
              </a:xfrm>
              <a:prstGeom prst="rect">
                <a:avLst/>
              </a:prstGeom>
              <a:solidFill>
                <a:srgbClr val="D8D8D8"/>
              </a:solidFill>
              <a:ln>
                <a:noFill/>
              </a:ln>
              <a:effectLst>
                <a:outerShdw dist="45791" dir="3378596" algn="ctr" rotWithShape="0">
                  <a:srgbClr val="868686"/>
                </a:outerShdw>
              </a:effectLst>
              <a:extLst>
                <a:ext uri="{91240B29-F687-4F45-9708-019B960494DF}">
                  <a14:hiddenLine xmlns:a14="http://schemas.microsoft.com/office/drawing/2010/main" w="63500" cmpd="thickThin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18000" tIns="45720" rIns="18000" bIns="45720" anchor="t" anchorCtr="0" upright="1">
                <a:noAutofit/>
              </a:bodyPr>
              <a:lstStyle/>
              <a:p>
                <a:pPr marL="90170">
                  <a:spcAft>
                    <a:spcPts val="0"/>
                  </a:spcAft>
                </a:pPr>
                <a:r>
                  <a:rPr lang="en-GB" sz="14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Working </a:t>
                </a:r>
                <a:r>
                  <a:rPr lang="en-GB" sz="1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width</a:t>
                </a:r>
                <a:endParaRPr lang="da-DK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403860">
                  <a:spcAft>
                    <a:spcPts val="0"/>
                  </a:spcAft>
                </a:pPr>
                <a:r>
                  <a:rPr lang="en-GB" sz="1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endParaRPr lang="da-DK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403860">
                  <a:spcAft>
                    <a:spcPts val="0"/>
                  </a:spcAft>
                </a:pPr>
                <a:r>
                  <a:rPr lang="en-GB" sz="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endParaRPr lang="da-DK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403860">
                  <a:spcAft>
                    <a:spcPts val="0"/>
                  </a:spcAft>
                </a:pPr>
                <a:r>
                  <a:rPr lang="en-GB" sz="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endParaRPr lang="da-DK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GB" sz="1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endParaRPr lang="da-DK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GB" sz="1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endParaRPr lang="da-DK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403860">
                  <a:spcAft>
                    <a:spcPts val="0"/>
                  </a:spcAft>
                </a:pPr>
                <a:r>
                  <a:rPr lang="en-GB" sz="1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endParaRPr lang="da-DK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403860">
                  <a:spcAft>
                    <a:spcPts val="0"/>
                  </a:spcAft>
                </a:pPr>
                <a:r>
                  <a:rPr lang="en-GB" sz="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endParaRPr lang="da-DK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403860" algn="ctr">
                  <a:spcAft>
                    <a:spcPts val="0"/>
                  </a:spcAft>
                </a:pPr>
                <a:r>
                  <a:rPr lang="en-GB" sz="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Adjust working width [+/-]</a:t>
                </a:r>
                <a:endParaRPr lang="da-DK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403860" algn="ctr">
                  <a:spcAft>
                    <a:spcPts val="0"/>
                  </a:spcAft>
                </a:pPr>
                <a:r>
                  <a:rPr lang="en-GB" sz="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r>
                  <a:rPr lang="da-DK" sz="8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Min.                  1,0 </a:t>
                </a:r>
                <a:r>
                  <a:rPr lang="da-DK" sz="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m</a:t>
                </a:r>
                <a:endParaRPr lang="da-DK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90170" marR="468630">
                  <a:spcAft>
                    <a:spcPts val="0"/>
                  </a:spcAft>
                  <a:tabLst>
                    <a:tab pos="900430" algn="dec"/>
                  </a:tabLst>
                </a:pPr>
                <a:r>
                  <a:rPr lang="da-DK" sz="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Max.	24,0 m</a:t>
                </a:r>
                <a:endParaRPr lang="da-DK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468630">
                  <a:spcAft>
                    <a:spcPts val="0"/>
                  </a:spcAft>
                  <a:tabLst>
                    <a:tab pos="900430" algn="dec"/>
                  </a:tabLst>
                </a:pPr>
                <a:r>
                  <a:rPr lang="da-DK" sz="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endParaRPr lang="da-DK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90170" marR="468630">
                  <a:spcAft>
                    <a:spcPts val="0"/>
                  </a:spcAft>
                  <a:tabLst>
                    <a:tab pos="900430" algn="dec"/>
                  </a:tabLst>
                </a:pPr>
                <a:r>
                  <a:rPr lang="da-DK" sz="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endParaRPr lang="da-DK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72" name="Tekstfelt 2"/>
              <p:cNvSpPr txBox="1">
                <a:spLocks noChangeArrowheads="1"/>
              </p:cNvSpPr>
              <p:nvPr/>
            </p:nvSpPr>
            <p:spPr bwMode="auto">
              <a:xfrm>
                <a:off x="1767840" y="3931920"/>
                <a:ext cx="842645" cy="397510"/>
              </a:xfrm>
              <a:prstGeom prst="rect">
                <a:avLst/>
              </a:prstGeom>
              <a:solidFill>
                <a:srgbClr val="D8D8D8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da-DK" sz="2000" b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18,00</a:t>
                </a:r>
                <a:endParaRPr lang="da-DK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73" name="Tekstfelt 3"/>
              <p:cNvSpPr txBox="1">
                <a:spLocks noChangeArrowheads="1"/>
              </p:cNvSpPr>
              <p:nvPr/>
            </p:nvSpPr>
            <p:spPr bwMode="auto">
              <a:xfrm>
                <a:off x="2676525" y="4002405"/>
                <a:ext cx="373380" cy="273050"/>
              </a:xfrm>
              <a:prstGeom prst="rect">
                <a:avLst/>
              </a:pr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da-DK" sz="1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m</a:t>
                </a:r>
                <a:endParaRPr lang="da-DK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cxnSp>
            <p:nvCxnSpPr>
              <p:cNvPr id="74" name="Lige pilforbindelse 73"/>
              <p:cNvCxnSpPr>
                <a:cxnSpLocks noChangeShapeType="1"/>
              </p:cNvCxnSpPr>
              <p:nvPr/>
            </p:nvCxnSpPr>
            <p:spPr bwMode="auto">
              <a:xfrm>
                <a:off x="1452880" y="3795395"/>
                <a:ext cx="1496695" cy="0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5" name="Lige pilforbindelse 74"/>
              <p:cNvCxnSpPr>
                <a:cxnSpLocks noChangeShapeType="1"/>
              </p:cNvCxnSpPr>
              <p:nvPr/>
            </p:nvCxnSpPr>
            <p:spPr bwMode="auto">
              <a:xfrm>
                <a:off x="1445260" y="5207000"/>
                <a:ext cx="1496695" cy="0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6" name="Afrundet rektangel 75"/>
              <p:cNvSpPr>
                <a:spLocks noChangeArrowheads="1"/>
              </p:cNvSpPr>
              <p:nvPr/>
            </p:nvSpPr>
            <p:spPr bwMode="auto">
              <a:xfrm>
                <a:off x="1735455" y="5242560"/>
                <a:ext cx="318770" cy="151130"/>
              </a:xfrm>
              <a:prstGeom prst="roundRect">
                <a:avLst>
                  <a:gd name="adj" fmla="val 16667"/>
                </a:avLst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a-DK"/>
              </a:p>
            </p:txBody>
          </p:sp>
          <p:sp>
            <p:nvSpPr>
              <p:cNvPr id="77" name="Tekstfelt 7"/>
              <p:cNvSpPr txBox="1">
                <a:spLocks noChangeArrowheads="1"/>
              </p:cNvSpPr>
              <p:nvPr/>
            </p:nvSpPr>
            <p:spPr bwMode="auto">
              <a:xfrm>
                <a:off x="1727835" y="5279390"/>
                <a:ext cx="325755" cy="85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da-DK" sz="600" b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ENTER</a:t>
                </a:r>
                <a:endParaRPr lang="da-DK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78" name="Tekstfelt 8"/>
              <p:cNvSpPr txBox="1">
                <a:spLocks noChangeArrowheads="1"/>
              </p:cNvSpPr>
              <p:nvPr/>
            </p:nvSpPr>
            <p:spPr bwMode="auto">
              <a:xfrm>
                <a:off x="2121535" y="5278755"/>
                <a:ext cx="407035" cy="10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da-DK" sz="800" b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Confirm</a:t>
                </a:r>
                <a:endParaRPr lang="da-DK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79" name="Afrundet rektangel 78"/>
              <p:cNvSpPr>
                <a:spLocks noChangeArrowheads="1"/>
              </p:cNvSpPr>
              <p:nvPr/>
            </p:nvSpPr>
            <p:spPr bwMode="auto">
              <a:xfrm>
                <a:off x="1737360" y="5485130"/>
                <a:ext cx="318770" cy="151130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da-DK"/>
              </a:p>
            </p:txBody>
          </p:sp>
          <p:sp>
            <p:nvSpPr>
              <p:cNvPr id="80" name="Tekstfelt 10"/>
              <p:cNvSpPr txBox="1">
                <a:spLocks noChangeArrowheads="1"/>
              </p:cNvSpPr>
              <p:nvPr/>
            </p:nvSpPr>
            <p:spPr bwMode="auto">
              <a:xfrm>
                <a:off x="1729740" y="5521960"/>
                <a:ext cx="325755" cy="85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da-DK" sz="600" b="1">
                    <a:solidFill>
                      <a:srgbClr val="EAEAEA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ESC</a:t>
                </a:r>
                <a:endParaRPr lang="da-DK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81" name="Tekstfelt 11"/>
              <p:cNvSpPr txBox="1">
                <a:spLocks noChangeArrowheads="1"/>
              </p:cNvSpPr>
              <p:nvPr/>
            </p:nvSpPr>
            <p:spPr bwMode="auto">
              <a:xfrm>
                <a:off x="2118995" y="5521325"/>
                <a:ext cx="370205" cy="10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da-DK" sz="800" b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Cancel</a:t>
                </a:r>
                <a:endParaRPr lang="da-DK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cxnSp>
            <p:nvCxnSpPr>
              <p:cNvPr id="124" name="Line 17"/>
              <p:cNvCxnSpPr>
                <a:cxnSpLocks noChangeShapeType="1"/>
              </p:cNvCxnSpPr>
              <p:nvPr/>
            </p:nvCxnSpPr>
            <p:spPr bwMode="auto">
              <a:xfrm>
                <a:off x="2499995" y="2561966"/>
                <a:ext cx="3619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64" name="Rektangel 63"/>
          <p:cNvSpPr/>
          <p:nvPr/>
        </p:nvSpPr>
        <p:spPr>
          <a:xfrm>
            <a:off x="6306442" y="2854707"/>
            <a:ext cx="908685" cy="499546"/>
          </a:xfrm>
          <a:prstGeom prst="rect">
            <a:avLst/>
          </a:prstGeom>
          <a:solidFill>
            <a:srgbClr val="FFC000">
              <a:alpha val="25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73610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5" descr="BOGBALLE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115888"/>
            <a:ext cx="302736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Line 6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6149" name="Tekstfelt 1"/>
          <p:cNvSpPr txBox="1">
            <a:spLocks noChangeArrowheads="1"/>
          </p:cNvSpPr>
          <p:nvPr/>
        </p:nvSpPr>
        <p:spPr bwMode="auto">
          <a:xfrm>
            <a:off x="250825" y="303213"/>
            <a:ext cx="50412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sz="2400" b="1" dirty="0" smtClean="0">
                <a:solidFill>
                  <a:srgbClr val="FF0000">
                    <a:alpha val="50000"/>
                  </a:srgbClr>
                </a:solidFill>
              </a:rPr>
              <a:t>SC</a:t>
            </a:r>
            <a:r>
              <a:rPr lang="da-DK" sz="2400" b="1" baseline="30000" dirty="0" smtClean="0">
                <a:solidFill>
                  <a:srgbClr val="FF0000">
                    <a:alpha val="50000"/>
                  </a:srgbClr>
                </a:solidFill>
              </a:rPr>
              <a:t>CALIBRATOR ZURF</a:t>
            </a:r>
            <a:r>
              <a:rPr lang="da-DK" sz="2400" b="1" baseline="30000" dirty="0" smtClean="0">
                <a:solidFill>
                  <a:srgbClr val="FF0000"/>
                </a:solidFill>
              </a:rPr>
              <a:t> </a:t>
            </a:r>
            <a:r>
              <a:rPr lang="da-DK" sz="2400" b="1" baseline="30000" dirty="0" smtClean="0">
                <a:solidFill>
                  <a:schemeClr val="accent6"/>
                </a:solidFill>
              </a:rPr>
              <a:t>GSP</a:t>
            </a:r>
            <a:r>
              <a:rPr lang="da-DK" sz="2400" b="1" dirty="0" smtClean="0">
                <a:solidFill>
                  <a:schemeClr val="accent6"/>
                </a:solidFill>
              </a:rPr>
              <a:t> </a:t>
            </a:r>
            <a:r>
              <a:rPr lang="da-DK" sz="2400" b="1" baseline="30000" dirty="0" smtClean="0">
                <a:solidFill>
                  <a:schemeClr val="accent6"/>
                </a:solidFill>
              </a:rPr>
              <a:t>Assisted Controller</a:t>
            </a:r>
            <a:endParaRPr lang="da-DK" sz="2400" b="1" i="1" baseline="30000" dirty="0">
              <a:solidFill>
                <a:schemeClr val="accent6"/>
              </a:solidFill>
            </a:endParaRPr>
          </a:p>
        </p:txBody>
      </p:sp>
      <p:sp>
        <p:nvSpPr>
          <p:cNvPr id="86" name="Tekstfelt 85"/>
          <p:cNvSpPr txBox="1"/>
          <p:nvPr/>
        </p:nvSpPr>
        <p:spPr>
          <a:xfrm>
            <a:off x="5963012" y="980728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accent6"/>
                </a:solidFill>
              </a:rPr>
              <a:t>SC</a:t>
            </a:r>
            <a:r>
              <a:rPr lang="en-GB" b="1" baseline="30000" dirty="0" smtClean="0">
                <a:solidFill>
                  <a:schemeClr val="accent6"/>
                </a:solidFill>
              </a:rPr>
              <a:t>Standard</a:t>
            </a:r>
          </a:p>
          <a:p>
            <a:pPr algn="ctr"/>
            <a:r>
              <a:rPr lang="en-GB" b="1" dirty="0" smtClean="0">
                <a:solidFill>
                  <a:schemeClr val="accent6"/>
                </a:solidFill>
              </a:rPr>
              <a:t>Automatic</a:t>
            </a:r>
            <a:endParaRPr lang="en-GB" b="1" dirty="0">
              <a:solidFill>
                <a:schemeClr val="accent6"/>
              </a:solidFill>
            </a:endParaRPr>
          </a:p>
        </p:txBody>
      </p:sp>
      <p:sp>
        <p:nvSpPr>
          <p:cNvPr id="2069" name="Rectangle 7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070" name="Rectangle 8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073" name="Rectangle 89"/>
          <p:cNvSpPr>
            <a:spLocks noChangeArrowheads="1"/>
          </p:cNvSpPr>
          <p:nvPr/>
        </p:nvSpPr>
        <p:spPr bwMode="auto">
          <a:xfrm>
            <a:off x="5508104" y="199047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074" name="Objekt 20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614164"/>
              </p:ext>
            </p:extLst>
          </p:nvPr>
        </p:nvGraphicFramePr>
        <p:xfrm>
          <a:off x="5673427" y="2348880"/>
          <a:ext cx="2105025" cy="263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5" name="Picture" r:id="rId5" imgW="2107692" imgH="2644140" progId="Word.Picture.8">
                  <p:embed/>
                </p:oleObj>
              </mc:Choice>
              <mc:Fallback>
                <p:oleObj name="Picture" r:id="rId5" imgW="2107692" imgH="264414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3427" y="2348880"/>
                        <a:ext cx="2105025" cy="2638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5" name="Rectangle 9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4" name="Rektangel 63"/>
          <p:cNvSpPr/>
          <p:nvPr/>
        </p:nvSpPr>
        <p:spPr>
          <a:xfrm>
            <a:off x="6940644" y="2852936"/>
            <a:ext cx="504056" cy="198755"/>
          </a:xfrm>
          <a:prstGeom prst="rect">
            <a:avLst/>
          </a:prstGeom>
          <a:solidFill>
            <a:srgbClr val="FFC000">
              <a:alpha val="25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78410" y="215872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3301408"/>
              </p:ext>
            </p:extLst>
          </p:nvPr>
        </p:nvGraphicFramePr>
        <p:xfrm>
          <a:off x="611560" y="2346061"/>
          <a:ext cx="2105025" cy="263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6" name="Picture" r:id="rId7" imgW="2104644" imgH="2645664" progId="Word.Picture.8">
                  <p:embed/>
                </p:oleObj>
              </mc:Choice>
              <mc:Fallback>
                <p:oleObj name="Picture" r:id="rId7" imgW="2104644" imgH="2645664" progId="Word.Picture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2346061"/>
                        <a:ext cx="2105025" cy="2638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Rektangel 56"/>
          <p:cNvSpPr/>
          <p:nvPr/>
        </p:nvSpPr>
        <p:spPr>
          <a:xfrm>
            <a:off x="959392" y="2369454"/>
            <a:ext cx="1388124" cy="130760"/>
          </a:xfrm>
          <a:prstGeom prst="rect">
            <a:avLst/>
          </a:prstGeom>
          <a:solidFill>
            <a:srgbClr val="FFC000">
              <a:alpha val="25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uppe 19"/>
          <p:cNvGrpSpPr/>
          <p:nvPr/>
        </p:nvGrpSpPr>
        <p:grpSpPr>
          <a:xfrm>
            <a:off x="937688" y="980728"/>
            <a:ext cx="1656184" cy="650264"/>
            <a:chOff x="685949" y="1272447"/>
            <a:chExt cx="1656184" cy="650264"/>
          </a:xfrm>
        </p:grpSpPr>
        <p:sp>
          <p:nvSpPr>
            <p:cNvPr id="21" name="Tekstfelt 20"/>
            <p:cNvSpPr txBox="1"/>
            <p:nvPr/>
          </p:nvSpPr>
          <p:spPr>
            <a:xfrm>
              <a:off x="685949" y="1276380"/>
              <a:ext cx="16561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b="1" dirty="0" smtClean="0">
                <a:solidFill>
                  <a:schemeClr val="accent6"/>
                </a:solidFill>
              </a:endParaRPr>
            </a:p>
            <a:p>
              <a:pPr algn="ctr"/>
              <a:r>
                <a:rPr lang="en-GB" b="1" baseline="30000" dirty="0" smtClean="0">
                  <a:solidFill>
                    <a:schemeClr val="accent6"/>
                  </a:solidFill>
                </a:rPr>
                <a:t> </a:t>
              </a:r>
              <a:r>
                <a:rPr lang="en-GB" b="1" dirty="0" smtClean="0">
                  <a:solidFill>
                    <a:schemeClr val="accent6"/>
                  </a:solidFill>
                </a:rPr>
                <a:t>Automatic</a:t>
              </a:r>
              <a:endParaRPr lang="en-GB" b="1" dirty="0">
                <a:solidFill>
                  <a:schemeClr val="accent6"/>
                </a:solidFill>
              </a:endParaRPr>
            </a:p>
          </p:txBody>
        </p:sp>
        <p:pic>
          <p:nvPicPr>
            <p:cNvPr id="22" name="Billede 21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6630" y="1272447"/>
              <a:ext cx="1448610" cy="353152"/>
            </a:xfrm>
            <a:prstGeom prst="rect">
              <a:avLst/>
            </a:prstGeom>
          </p:spPr>
        </p:pic>
      </p:grpSp>
      <p:pic>
        <p:nvPicPr>
          <p:cNvPr id="4" name="Billede 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7111" y="2360265"/>
            <a:ext cx="85537" cy="155036"/>
          </a:xfrm>
          <a:prstGeom prst="rect">
            <a:avLst/>
          </a:prstGeom>
        </p:spPr>
      </p:pic>
      <p:pic>
        <p:nvPicPr>
          <p:cNvPr id="19" name="Billede 18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4506" y="1825961"/>
            <a:ext cx="223683" cy="405427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971600" y="1484784"/>
            <a:ext cx="16206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i="1" dirty="0" smtClean="0"/>
              <a:t>RS232 serial communication</a:t>
            </a:r>
            <a:endParaRPr lang="en-GB" sz="800" i="1" dirty="0"/>
          </a:p>
        </p:txBody>
      </p:sp>
      <p:pic>
        <p:nvPicPr>
          <p:cNvPr id="24" name="Billede 2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7464" y="2365639"/>
            <a:ext cx="85537" cy="155036"/>
          </a:xfrm>
          <a:prstGeom prst="rect">
            <a:avLst/>
          </a:prstGeom>
        </p:spPr>
      </p:pic>
      <p:pic>
        <p:nvPicPr>
          <p:cNvPr id="25" name="Billede 24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9653" y="1825961"/>
            <a:ext cx="223683" cy="405427"/>
          </a:xfrm>
          <a:prstGeom prst="rect">
            <a:avLst/>
          </a:prstGeom>
        </p:spPr>
      </p:pic>
      <p:sp>
        <p:nvSpPr>
          <p:cNvPr id="26" name="Tekstfelt 25"/>
          <p:cNvSpPr txBox="1"/>
          <p:nvPr/>
        </p:nvSpPr>
        <p:spPr>
          <a:xfrm>
            <a:off x="5984728" y="1484784"/>
            <a:ext cx="16206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i="1" dirty="0" smtClean="0"/>
              <a:t>RS232 serial communication</a:t>
            </a:r>
            <a:endParaRPr lang="en-GB" sz="800" i="1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9046"/>
            <a:ext cx="1856550" cy="1741593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092" y="5373216"/>
            <a:ext cx="2204985" cy="1573254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587" y="5437537"/>
            <a:ext cx="1760781" cy="1303831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490" y="5462650"/>
            <a:ext cx="1697384" cy="1204595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319" y="5483118"/>
            <a:ext cx="1447823" cy="118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6195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5" descr="BOGBALLE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115888"/>
            <a:ext cx="302736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Line 6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6149" name="Tekstfelt 1"/>
          <p:cNvSpPr txBox="1">
            <a:spLocks noChangeArrowheads="1"/>
          </p:cNvSpPr>
          <p:nvPr/>
        </p:nvSpPr>
        <p:spPr bwMode="auto">
          <a:xfrm>
            <a:off x="250825" y="303213"/>
            <a:ext cx="50412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sz="2400" b="1" dirty="0" smtClean="0">
                <a:solidFill>
                  <a:srgbClr val="FF0000">
                    <a:alpha val="50000"/>
                  </a:srgbClr>
                </a:solidFill>
              </a:rPr>
              <a:t>ISOBUS</a:t>
            </a:r>
            <a:r>
              <a:rPr lang="da-DK" sz="2400" b="1" baseline="30000" dirty="0" smtClean="0">
                <a:solidFill>
                  <a:srgbClr val="FF0000">
                    <a:alpha val="50000"/>
                  </a:srgbClr>
                </a:solidFill>
              </a:rPr>
              <a:t>CONTROLLER</a:t>
            </a:r>
            <a:endParaRPr lang="da-DK" sz="2400" b="1" i="1" baseline="30000" dirty="0">
              <a:solidFill>
                <a:schemeClr val="accent6"/>
              </a:solidFill>
            </a:endParaRPr>
          </a:p>
        </p:txBody>
      </p:sp>
      <p:sp>
        <p:nvSpPr>
          <p:cNvPr id="2069" name="Rectangle 7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070" name="Rectangle 8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073" name="Rectangle 89"/>
          <p:cNvSpPr>
            <a:spLocks noChangeArrowheads="1"/>
          </p:cNvSpPr>
          <p:nvPr/>
        </p:nvSpPr>
        <p:spPr bwMode="auto">
          <a:xfrm>
            <a:off x="5508104" y="199047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075" name="Rectangle 9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17" name="Gruppe 16"/>
          <p:cNvGrpSpPr/>
          <p:nvPr/>
        </p:nvGrpSpPr>
        <p:grpSpPr>
          <a:xfrm>
            <a:off x="937688" y="980728"/>
            <a:ext cx="1656184" cy="650264"/>
            <a:chOff x="685949" y="1272447"/>
            <a:chExt cx="1656184" cy="650264"/>
          </a:xfrm>
        </p:grpSpPr>
        <p:sp>
          <p:nvSpPr>
            <p:cNvPr id="18" name="Tekstfelt 17"/>
            <p:cNvSpPr txBox="1"/>
            <p:nvPr/>
          </p:nvSpPr>
          <p:spPr>
            <a:xfrm>
              <a:off x="685949" y="1276380"/>
              <a:ext cx="16561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b="1" dirty="0" smtClean="0">
                <a:solidFill>
                  <a:schemeClr val="accent6"/>
                </a:solidFill>
              </a:endParaRPr>
            </a:p>
            <a:p>
              <a:pPr algn="ctr"/>
              <a:r>
                <a:rPr lang="en-GB" b="1" baseline="30000" dirty="0" smtClean="0">
                  <a:solidFill>
                    <a:schemeClr val="accent6"/>
                  </a:solidFill>
                </a:rPr>
                <a:t> </a:t>
              </a:r>
              <a:r>
                <a:rPr lang="en-GB" b="1" dirty="0" smtClean="0">
                  <a:solidFill>
                    <a:schemeClr val="accent6"/>
                  </a:solidFill>
                </a:rPr>
                <a:t>Automatic</a:t>
              </a:r>
              <a:r>
                <a:rPr lang="cs-CZ" b="1" dirty="0" err="1" smtClean="0">
                  <a:solidFill>
                    <a:schemeClr val="accent6"/>
                  </a:solidFill>
                </a:rPr>
                <a:t>ké</a:t>
              </a:r>
              <a:endParaRPr lang="en-GB" b="1" dirty="0">
                <a:solidFill>
                  <a:schemeClr val="accent6"/>
                </a:solidFill>
              </a:endParaRPr>
            </a:p>
          </p:txBody>
        </p:sp>
        <p:pic>
          <p:nvPicPr>
            <p:cNvPr id="19" name="Billede 1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6630" y="1272447"/>
              <a:ext cx="1448610" cy="353152"/>
            </a:xfrm>
            <a:prstGeom prst="rect">
              <a:avLst/>
            </a:prstGeom>
          </p:spPr>
        </p:pic>
      </p:grpSp>
      <p:pic>
        <p:nvPicPr>
          <p:cNvPr id="4" name="Billed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8" y="1773056"/>
            <a:ext cx="2880000" cy="2160000"/>
          </a:xfrm>
          <a:prstGeom prst="rect">
            <a:avLst/>
          </a:prstGeom>
        </p:spPr>
      </p:pic>
      <p:sp>
        <p:nvSpPr>
          <p:cNvPr id="22" name="Tekstfelt 21"/>
          <p:cNvSpPr txBox="1"/>
          <p:nvPr/>
        </p:nvSpPr>
        <p:spPr>
          <a:xfrm>
            <a:off x="6516216" y="980728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accent6"/>
                </a:solidFill>
              </a:rPr>
              <a:t>SC</a:t>
            </a:r>
            <a:r>
              <a:rPr lang="en-GB" b="1" baseline="30000" dirty="0" smtClean="0">
                <a:solidFill>
                  <a:schemeClr val="accent6"/>
                </a:solidFill>
              </a:rPr>
              <a:t>Standard</a:t>
            </a:r>
          </a:p>
          <a:p>
            <a:pPr algn="ctr"/>
            <a:r>
              <a:rPr lang="en-GB" b="1" dirty="0" smtClean="0">
                <a:solidFill>
                  <a:schemeClr val="accent6"/>
                </a:solidFill>
              </a:rPr>
              <a:t>Manu</a:t>
            </a:r>
            <a:r>
              <a:rPr lang="cs-CZ" b="1" dirty="0" err="1" smtClean="0">
                <a:solidFill>
                  <a:schemeClr val="accent6"/>
                </a:solidFill>
              </a:rPr>
              <a:t>ální</a:t>
            </a:r>
            <a:endParaRPr lang="en-GB" b="1" dirty="0">
              <a:solidFill>
                <a:schemeClr val="accent6"/>
              </a:solidFill>
            </a:endParaRPr>
          </a:p>
        </p:txBody>
      </p:sp>
      <p:sp>
        <p:nvSpPr>
          <p:cNvPr id="8" name="Tekstfelt 7"/>
          <p:cNvSpPr txBox="1"/>
          <p:nvPr/>
        </p:nvSpPr>
        <p:spPr>
          <a:xfrm>
            <a:off x="323528" y="3933056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002060"/>
                </a:solidFill>
              </a:rPr>
              <a:t>BOGBALLE screen dump</a:t>
            </a:r>
            <a:endParaRPr lang="en-GB" sz="1200" dirty="0">
              <a:solidFill>
                <a:srgbClr val="002060"/>
              </a:solidFill>
            </a:endParaRPr>
          </a:p>
        </p:txBody>
      </p:sp>
      <p:sp>
        <p:nvSpPr>
          <p:cNvPr id="24" name="Tekstfelt 23"/>
          <p:cNvSpPr txBox="1"/>
          <p:nvPr/>
        </p:nvSpPr>
        <p:spPr>
          <a:xfrm>
            <a:off x="323528" y="6585525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002060"/>
                </a:solidFill>
              </a:rPr>
              <a:t>Terminal screen dump</a:t>
            </a:r>
            <a:endParaRPr lang="en-GB" sz="1200" dirty="0">
              <a:solidFill>
                <a:srgbClr val="002060"/>
              </a:solidFill>
            </a:endParaRP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8" y="4437352"/>
            <a:ext cx="2880000" cy="2160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72" y="1778970"/>
            <a:ext cx="2880000" cy="2160000"/>
          </a:xfrm>
          <a:prstGeom prst="rect">
            <a:avLst/>
          </a:prstGeom>
        </p:spPr>
      </p:pic>
      <p:sp>
        <p:nvSpPr>
          <p:cNvPr id="25" name="Rektangel 24"/>
          <p:cNvSpPr/>
          <p:nvPr/>
        </p:nvSpPr>
        <p:spPr>
          <a:xfrm>
            <a:off x="323528" y="2624586"/>
            <a:ext cx="1080120" cy="171324"/>
          </a:xfrm>
          <a:prstGeom prst="rect">
            <a:avLst/>
          </a:prstGeom>
          <a:solidFill>
            <a:srgbClr val="FFC000">
              <a:alpha val="25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ktangel 26"/>
          <p:cNvSpPr/>
          <p:nvPr/>
        </p:nvSpPr>
        <p:spPr>
          <a:xfrm>
            <a:off x="1055513" y="6313288"/>
            <a:ext cx="1148851" cy="216818"/>
          </a:xfrm>
          <a:prstGeom prst="rect">
            <a:avLst/>
          </a:prstGeom>
          <a:solidFill>
            <a:srgbClr val="FFC000">
              <a:alpha val="25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ktangel 29"/>
          <p:cNvSpPr/>
          <p:nvPr/>
        </p:nvSpPr>
        <p:spPr>
          <a:xfrm>
            <a:off x="8098011" y="2854741"/>
            <a:ext cx="360040" cy="360615"/>
          </a:xfrm>
          <a:prstGeom prst="rect">
            <a:avLst/>
          </a:prstGeom>
          <a:solidFill>
            <a:srgbClr val="FFC000">
              <a:alpha val="25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0" y="4458560"/>
            <a:ext cx="2880000" cy="2160000"/>
          </a:xfrm>
          <a:prstGeom prst="rect">
            <a:avLst/>
          </a:prstGeom>
        </p:spPr>
      </p:pic>
      <p:sp>
        <p:nvSpPr>
          <p:cNvPr id="34" name="Rektangel 33"/>
          <p:cNvSpPr/>
          <p:nvPr/>
        </p:nvSpPr>
        <p:spPr>
          <a:xfrm>
            <a:off x="7001222" y="4890593"/>
            <a:ext cx="936104" cy="218117"/>
          </a:xfrm>
          <a:prstGeom prst="rect">
            <a:avLst/>
          </a:prstGeom>
          <a:solidFill>
            <a:srgbClr val="FFC000">
              <a:alpha val="25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ktangel 35"/>
          <p:cNvSpPr/>
          <p:nvPr/>
        </p:nvSpPr>
        <p:spPr>
          <a:xfrm>
            <a:off x="6975822" y="2211214"/>
            <a:ext cx="936104" cy="218117"/>
          </a:xfrm>
          <a:prstGeom prst="rect">
            <a:avLst/>
          </a:prstGeom>
          <a:solidFill>
            <a:srgbClr val="FFC000">
              <a:alpha val="25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ktangel 36"/>
          <p:cNvSpPr/>
          <p:nvPr/>
        </p:nvSpPr>
        <p:spPr>
          <a:xfrm>
            <a:off x="8458051" y="5173284"/>
            <a:ext cx="360040" cy="360615"/>
          </a:xfrm>
          <a:prstGeom prst="rect">
            <a:avLst/>
          </a:prstGeom>
          <a:solidFill>
            <a:srgbClr val="FFC000">
              <a:alpha val="25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Billed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9235">
            <a:off x="446489" y="4058831"/>
            <a:ext cx="2028475" cy="41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964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5" descr="BOGBALLE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115888"/>
            <a:ext cx="302736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Line 6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6149" name="Tekstfelt 1"/>
          <p:cNvSpPr txBox="1">
            <a:spLocks noChangeArrowheads="1"/>
          </p:cNvSpPr>
          <p:nvPr/>
        </p:nvSpPr>
        <p:spPr bwMode="auto">
          <a:xfrm>
            <a:off x="250825" y="303213"/>
            <a:ext cx="50412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sz="2400" b="1" dirty="0" smtClean="0">
                <a:solidFill>
                  <a:schemeClr val="bg1">
                    <a:lumMod val="50000"/>
                  </a:schemeClr>
                </a:solidFill>
              </a:rPr>
              <a:t>M-line</a:t>
            </a:r>
            <a:endParaRPr lang="da-DK" sz="2400" b="1" i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69" name="Rectangle 7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070" name="Rectangle 8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073" name="Rectangle 89"/>
          <p:cNvSpPr>
            <a:spLocks noChangeArrowheads="1"/>
          </p:cNvSpPr>
          <p:nvPr/>
        </p:nvSpPr>
        <p:spPr bwMode="auto">
          <a:xfrm>
            <a:off x="5508104" y="199047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075" name="Rectangle 9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199802"/>
              </p:ext>
            </p:extLst>
          </p:nvPr>
        </p:nvGraphicFramePr>
        <p:xfrm>
          <a:off x="314101" y="804416"/>
          <a:ext cx="8506048" cy="233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5731"/>
                <a:gridCol w="1152128"/>
                <a:gridCol w="4608189"/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dirty="0" smtClean="0">
                          <a:ln>
                            <a:noFill/>
                          </a:ln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+mn-lt"/>
                        </a:rPr>
                        <a:t>M-line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 smtClean="0">
                          <a:ln>
                            <a:noFill/>
                          </a:ln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+mn-lt"/>
                        </a:rPr>
                        <a:t>CALIBRATOR ZURF</a:t>
                      </a:r>
                      <a:r>
                        <a:rPr lang="en-GB" sz="1100" b="1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+mn-lt"/>
                        </a:rPr>
                        <a:t> Sw Ver. 1.14x</a:t>
                      </a:r>
                      <a:endParaRPr lang="en-GB" sz="1100" b="1" dirty="0" smtClean="0">
                        <a:ln>
                          <a:noFill/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ln>
                            <a:noFill/>
                          </a:ln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+mn-lt"/>
                        </a:rPr>
                        <a:t>Part no.</a:t>
                      </a:r>
                      <a:endParaRPr lang="en-GB" b="1" dirty="0">
                        <a:ln>
                          <a:noFill/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n>
                          <a:noFill/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002060"/>
                          </a:solidFill>
                          <a:effectLst/>
                        </a:rPr>
                        <a:t>Dva dynamické </a:t>
                      </a:r>
                      <a:r>
                        <a:rPr lang="cs-CZ" sz="1600" dirty="0" err="1" smtClean="0">
                          <a:solidFill>
                            <a:srgbClr val="002060"/>
                          </a:solidFill>
                          <a:effectLst/>
                        </a:rPr>
                        <a:t>aktuátory</a:t>
                      </a:r>
                      <a:endParaRPr lang="en-GB" sz="16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r>
                        <a:rPr lang="cs-CZ" sz="1600" baseline="0" dirty="0" smtClean="0">
                          <a:solidFill>
                            <a:srgbClr val="002060"/>
                          </a:solidFill>
                          <a:effectLst/>
                        </a:rPr>
                        <a:t>a </a:t>
                      </a:r>
                      <a:r>
                        <a:rPr lang="en-GB" sz="1600" dirty="0" smtClean="0">
                          <a:solidFill>
                            <a:srgbClr val="002060"/>
                          </a:solidFill>
                          <a:effectLst/>
                        </a:rPr>
                        <a:t>CANBUS</a:t>
                      </a:r>
                      <a:r>
                        <a:rPr lang="en-GB" sz="1600" baseline="0" dirty="0" smtClean="0">
                          <a:solidFill>
                            <a:srgbClr val="002060"/>
                          </a:solidFill>
                          <a:effectLst/>
                        </a:rPr>
                        <a:t>-box</a:t>
                      </a:r>
                      <a:endParaRPr lang="en-GB" sz="16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endParaRPr lang="en-GB" sz="16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endParaRPr lang="en-GB" sz="16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GB" sz="1600" dirty="0" smtClean="0">
                          <a:solidFill>
                            <a:srgbClr val="002060"/>
                          </a:solidFill>
                          <a:effectLst/>
                        </a:rPr>
                        <a:t>6395-70</a:t>
                      </a:r>
                    </a:p>
                    <a:p>
                      <a:pPr algn="ctr"/>
                      <a:endParaRPr lang="en-GB" sz="16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/>
                      <a:endParaRPr lang="en-GB" sz="16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/>
                      <a:endParaRPr lang="en-GB" sz="16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/>
                      <a:endParaRPr lang="en-GB" sz="16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/>
                      <a:endParaRPr lang="en-GB" sz="1600" dirty="0" smtClean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5" name="Billede 2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5409" y="846311"/>
            <a:ext cx="802295" cy="191245"/>
          </a:xfrm>
          <a:prstGeom prst="rect">
            <a:avLst/>
          </a:prstGeom>
        </p:spPr>
      </p:pic>
      <p:graphicFrame>
        <p:nvGraphicFramePr>
          <p:cNvPr id="26" name="Tabel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795906"/>
              </p:ext>
            </p:extLst>
          </p:nvPr>
        </p:nvGraphicFramePr>
        <p:xfrm>
          <a:off x="323528" y="3284984"/>
          <a:ext cx="8496622" cy="3398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/>
                <a:gridCol w="1152128"/>
                <a:gridCol w="460819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dirty="0" smtClean="0">
                          <a:ln>
                            <a:noFill/>
                          </a:ln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+mn-lt"/>
                        </a:rPr>
                        <a:t>M-line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 smtClean="0">
                          <a:ln>
                            <a:noFill/>
                          </a:ln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+mn-lt"/>
                        </a:rPr>
                        <a:t>CALIBRATOR ZURF</a:t>
                      </a:r>
                      <a:r>
                        <a:rPr lang="en-GB" sz="1100" b="1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+mn-lt"/>
                        </a:rPr>
                        <a:t> Sw Ver. 1.14x</a:t>
                      </a:r>
                      <a:endParaRPr lang="en-GB" sz="1100" b="1" dirty="0" smtClean="0">
                        <a:ln>
                          <a:noFill/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ln>
                            <a:noFill/>
                          </a:ln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+mn-lt"/>
                        </a:rPr>
                        <a:t>Part no.</a:t>
                      </a:r>
                      <a:endParaRPr lang="en-GB" b="1" dirty="0">
                        <a:ln>
                          <a:noFill/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ln>
                          <a:noFill/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002060"/>
                          </a:solidFill>
                          <a:effectLst/>
                        </a:rPr>
                        <a:t>Dvouúčelová hradítka</a:t>
                      </a:r>
                      <a:endParaRPr lang="en-GB" sz="16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endParaRPr lang="en-GB" sz="16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GB" sz="1600" dirty="0" smtClean="0">
                          <a:solidFill>
                            <a:srgbClr val="002060"/>
                          </a:solidFill>
                          <a:effectLst/>
                        </a:rPr>
                        <a:t>6395-65</a:t>
                      </a:r>
                    </a:p>
                    <a:p>
                      <a:pPr algn="ctr"/>
                      <a:endParaRPr lang="en-GB" sz="16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/>
                      <a:endParaRPr lang="en-GB" sz="16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/>
                      <a:endParaRPr lang="en-GB" sz="16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endParaRPr lang="en-GB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002060"/>
                          </a:solidFill>
                          <a:effectLst/>
                        </a:rPr>
                        <a:t>Dva dynamické </a:t>
                      </a:r>
                      <a:r>
                        <a:rPr lang="cs-CZ" sz="1600" dirty="0" err="1" smtClean="0">
                          <a:solidFill>
                            <a:srgbClr val="002060"/>
                          </a:solidFill>
                          <a:effectLst/>
                        </a:rPr>
                        <a:t>aktuátory</a:t>
                      </a:r>
                      <a:endParaRPr lang="en-GB" sz="16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r>
                        <a:rPr lang="cs-CZ" sz="1600" baseline="0" dirty="0" smtClean="0">
                          <a:solidFill>
                            <a:srgbClr val="002060"/>
                          </a:solidFill>
                          <a:effectLst/>
                        </a:rPr>
                        <a:t>a </a:t>
                      </a:r>
                      <a:r>
                        <a:rPr lang="en-GB" sz="1600" dirty="0" smtClean="0">
                          <a:solidFill>
                            <a:srgbClr val="002060"/>
                          </a:solidFill>
                          <a:effectLst/>
                        </a:rPr>
                        <a:t>CANBUS</a:t>
                      </a:r>
                      <a:r>
                        <a:rPr lang="en-GB" sz="1600" baseline="0" dirty="0" smtClean="0">
                          <a:solidFill>
                            <a:srgbClr val="002060"/>
                          </a:solidFill>
                          <a:effectLst/>
                        </a:rPr>
                        <a:t>-box</a:t>
                      </a:r>
                      <a:endParaRPr lang="en-GB" sz="16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endParaRPr lang="en-GB" sz="16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endParaRPr lang="en-GB" sz="16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GB" sz="1600" dirty="0" smtClean="0">
                          <a:solidFill>
                            <a:srgbClr val="002060"/>
                          </a:solidFill>
                          <a:effectLst/>
                        </a:rPr>
                        <a:t>6395-70</a:t>
                      </a:r>
                    </a:p>
                    <a:p>
                      <a:pPr algn="ctr"/>
                      <a:endParaRPr lang="en-GB" sz="16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/>
                      <a:endParaRPr lang="en-GB" sz="16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/>
                      <a:endParaRPr lang="en-GB" sz="16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/>
                      <a:endParaRPr lang="en-GB" sz="1600" dirty="0" smtClean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Billede 5"/>
          <p:cNvPicPr>
            <a:picLocks noChangeAspect="1"/>
          </p:cNvPicPr>
          <p:nvPr/>
        </p:nvPicPr>
        <p:blipFill>
          <a:blip r:embed="rId5">
            <a:clrChange>
              <a:clrFrom>
                <a:srgbClr val="346396"/>
              </a:clrFrom>
              <a:clrTo>
                <a:srgbClr val="346396">
                  <a:alpha val="0"/>
                </a:srgbClr>
              </a:clrTo>
            </a:clrChange>
          </a:blip>
          <a:stretch>
            <a:fillRect/>
          </a:stretch>
        </p:blipFill>
        <p:spPr>
          <a:xfrm rot="19900635">
            <a:off x="6393560" y="3977702"/>
            <a:ext cx="1849754" cy="140059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6">
            <a:clrChange>
              <a:clrFrom>
                <a:srgbClr val="346396"/>
              </a:clrFrom>
              <a:clrTo>
                <a:srgbClr val="34639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8435" y="1455691"/>
            <a:ext cx="3375585" cy="1685277"/>
          </a:xfrm>
          <a:prstGeom prst="rect">
            <a:avLst/>
          </a:prstGeom>
        </p:spPr>
      </p:pic>
      <p:pic>
        <p:nvPicPr>
          <p:cNvPr id="30" name="Billed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346396"/>
              </a:clrFrom>
              <a:clrTo>
                <a:srgbClr val="34639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8863" y="5013176"/>
            <a:ext cx="3375585" cy="1685277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355976" y="3933056"/>
            <a:ext cx="2012394" cy="98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591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BOGBALLE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115888"/>
            <a:ext cx="302736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Line 6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 dirty="0"/>
          </a:p>
        </p:txBody>
      </p:sp>
      <p:sp>
        <p:nvSpPr>
          <p:cNvPr id="3076" name="Tekstfelt 1"/>
          <p:cNvSpPr txBox="1">
            <a:spLocks noChangeArrowheads="1"/>
          </p:cNvSpPr>
          <p:nvPr/>
        </p:nvSpPr>
        <p:spPr bwMode="auto">
          <a:xfrm>
            <a:off x="250825" y="303213"/>
            <a:ext cx="4176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sz="2400" b="1" i="1" dirty="0" err="1" smtClean="0">
                <a:solidFill>
                  <a:schemeClr val="bg1">
                    <a:lumMod val="50000"/>
                  </a:schemeClr>
                </a:solidFill>
              </a:rPr>
              <a:t>Section</a:t>
            </a:r>
            <a:r>
              <a:rPr lang="cs-CZ" sz="2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2400" b="1" i="1" dirty="0" err="1" smtClean="0">
                <a:solidFill>
                  <a:schemeClr val="bg1">
                    <a:lumMod val="50000"/>
                  </a:schemeClr>
                </a:solidFill>
              </a:rPr>
              <a:t>Control</a:t>
            </a:r>
            <a:r>
              <a:rPr lang="cs-CZ" sz="2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2400" b="1" i="1" baseline="30000" dirty="0" smtClean="0">
                <a:solidFill>
                  <a:schemeClr val="bg1">
                    <a:lumMod val="50000"/>
                  </a:schemeClr>
                </a:solidFill>
              </a:rPr>
              <a:t>všeobecně</a:t>
            </a:r>
            <a:endParaRPr lang="da-DK" sz="2400" b="1" i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kstfelt 1"/>
          <p:cNvSpPr txBox="1"/>
          <p:nvPr/>
        </p:nvSpPr>
        <p:spPr>
          <a:xfrm>
            <a:off x="250825" y="1052736"/>
            <a:ext cx="864165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2060"/>
                </a:solidFill>
              </a:rPr>
              <a:t>Ovládání sekcí </a:t>
            </a:r>
            <a:r>
              <a:rPr lang="en-GB" sz="2400" b="1" dirty="0" smtClean="0">
                <a:solidFill>
                  <a:srgbClr val="002060"/>
                </a:solidFill>
              </a:rPr>
              <a:t>– </a:t>
            </a:r>
            <a:r>
              <a:rPr lang="cs-CZ" sz="2400" b="1" dirty="0" err="1" smtClean="0">
                <a:solidFill>
                  <a:srgbClr val="002060"/>
                </a:solidFill>
              </a:rPr>
              <a:t>Souvraťová</a:t>
            </a:r>
            <a:r>
              <a:rPr lang="cs-CZ" sz="2400" b="1" dirty="0" smtClean="0">
                <a:solidFill>
                  <a:srgbClr val="002060"/>
                </a:solidFill>
              </a:rPr>
              <a:t> automatika </a:t>
            </a:r>
            <a:r>
              <a:rPr lang="en-GB" sz="2400" b="1" dirty="0" smtClean="0">
                <a:solidFill>
                  <a:srgbClr val="002060"/>
                </a:solidFill>
              </a:rPr>
              <a:t>– Start / Stop</a:t>
            </a:r>
            <a:r>
              <a:rPr lang="en-GB" sz="2400" dirty="0" smtClean="0">
                <a:solidFill>
                  <a:srgbClr val="002060"/>
                </a:solidFill>
              </a:rPr>
              <a:t> </a:t>
            </a:r>
          </a:p>
          <a:p>
            <a:endParaRPr lang="en-GB" sz="800" dirty="0" smtClean="0"/>
          </a:p>
          <a:p>
            <a:pPr lvl="1">
              <a:tabLst>
                <a:tab pos="1074738" algn="l"/>
              </a:tabLst>
            </a:pPr>
            <a:r>
              <a:rPr lang="en-GB" dirty="0" smtClean="0"/>
              <a:t>..…....</a:t>
            </a:r>
            <a:r>
              <a:rPr lang="cs-CZ" dirty="0" smtClean="0"/>
              <a:t>veškeré vyjádření pro stejný účel </a:t>
            </a:r>
            <a:r>
              <a:rPr lang="en-GB" dirty="0" smtClean="0"/>
              <a:t>– </a:t>
            </a:r>
            <a:r>
              <a:rPr lang="cs-CZ" dirty="0" smtClean="0"/>
              <a:t>rovnoměrnost pokrytí pole hnojivem při automatickém ovládání stroje a snížení nákladů za hnojivo</a:t>
            </a:r>
            <a:endParaRPr lang="en-GB" dirty="0"/>
          </a:p>
        </p:txBody>
      </p:sp>
      <p:sp>
        <p:nvSpPr>
          <p:cNvPr id="4" name="Rektangel 3"/>
          <p:cNvSpPr/>
          <p:nvPr/>
        </p:nvSpPr>
        <p:spPr>
          <a:xfrm>
            <a:off x="253514" y="3861048"/>
            <a:ext cx="84963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smtClean="0"/>
              <a:t>Nicméně</a:t>
            </a:r>
            <a:r>
              <a:rPr lang="en-GB" sz="2800" dirty="0" smtClean="0"/>
              <a:t>,</a:t>
            </a:r>
            <a:r>
              <a:rPr lang="en-GB" dirty="0" smtClean="0"/>
              <a:t> </a:t>
            </a:r>
            <a:r>
              <a:rPr lang="cs-CZ" dirty="0" smtClean="0"/>
              <a:t>pro</a:t>
            </a:r>
            <a:r>
              <a:rPr lang="en-GB" dirty="0" smtClean="0"/>
              <a:t> </a:t>
            </a:r>
            <a:r>
              <a:rPr lang="cs-CZ" dirty="0" smtClean="0"/>
              <a:t>porozumění a</a:t>
            </a:r>
            <a:r>
              <a:rPr lang="en-GB" dirty="0" smtClean="0"/>
              <a:t> de facto standard, BOGBALLE </a:t>
            </a:r>
            <a:r>
              <a:rPr lang="cs-CZ" dirty="0" smtClean="0"/>
              <a:t>používá tuto virtuální terminologii</a:t>
            </a:r>
            <a:r>
              <a:rPr lang="en-GB" dirty="0" smtClean="0"/>
              <a:t>:</a:t>
            </a:r>
          </a:p>
          <a:p>
            <a:endParaRPr lang="en-GB" dirty="0" smtClean="0"/>
          </a:p>
          <a:p>
            <a:pPr algn="ctr"/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Boom based</a:t>
            </a:r>
            <a:r>
              <a:rPr lang="en-GB" sz="3600" b="1" dirty="0" smtClean="0">
                <a:solidFill>
                  <a:srgbClr val="002060"/>
                </a:solidFill>
              </a:rPr>
              <a:t> Section Control</a:t>
            </a:r>
          </a:p>
        </p:txBody>
      </p:sp>
      <p:sp>
        <p:nvSpPr>
          <p:cNvPr id="5" name="Tekstfelt 4"/>
          <p:cNvSpPr txBox="1"/>
          <p:nvPr/>
        </p:nvSpPr>
        <p:spPr>
          <a:xfrm>
            <a:off x="250825" y="2708920"/>
            <a:ext cx="8641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 podstatě je výraz </a:t>
            </a:r>
            <a:r>
              <a:rPr lang="en-GB" dirty="0" smtClean="0"/>
              <a:t>“Section Control” –</a:t>
            </a:r>
            <a:r>
              <a:rPr lang="en-GB" dirty="0"/>
              <a:t> </a:t>
            </a:r>
            <a:r>
              <a:rPr lang="cs-CZ" dirty="0" smtClean="0"/>
              <a:t>je nesmyslný a neměl by se používat v souvislosti s odstředivými rozmetadly hnojiv</a:t>
            </a:r>
            <a:r>
              <a:rPr lang="en-GB" dirty="0" smtClean="0"/>
              <a:t> – </a:t>
            </a:r>
            <a:r>
              <a:rPr lang="cs-CZ" dirty="0" smtClean="0"/>
              <a:t>tyto stroje nepracují na principu sekcí </a:t>
            </a:r>
            <a:endParaRPr lang="en-GB" dirty="0"/>
          </a:p>
        </p:txBody>
      </p:sp>
      <p:grpSp>
        <p:nvGrpSpPr>
          <p:cNvPr id="8" name="Gruppe 7"/>
          <p:cNvGrpSpPr/>
          <p:nvPr/>
        </p:nvGrpSpPr>
        <p:grpSpPr>
          <a:xfrm>
            <a:off x="1124149" y="5922081"/>
            <a:ext cx="6470187" cy="716885"/>
            <a:chOff x="4964390" y="5445224"/>
            <a:chExt cx="757952" cy="90000"/>
          </a:xfrm>
          <a:solidFill>
            <a:schemeClr val="bg1">
              <a:lumMod val="75000"/>
            </a:schemeClr>
          </a:solidFill>
        </p:grpSpPr>
        <p:sp>
          <p:nvSpPr>
            <p:cNvPr id="9" name="Rektangel 8"/>
            <p:cNvSpPr/>
            <p:nvPr/>
          </p:nvSpPr>
          <p:spPr>
            <a:xfrm>
              <a:off x="4964390" y="5445224"/>
              <a:ext cx="90000" cy="90000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" name="Rektangel 9"/>
            <p:cNvSpPr/>
            <p:nvPr/>
          </p:nvSpPr>
          <p:spPr>
            <a:xfrm>
              <a:off x="5059812" y="5445224"/>
              <a:ext cx="90000" cy="90000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" name="Rektangel 10"/>
            <p:cNvSpPr/>
            <p:nvPr/>
          </p:nvSpPr>
          <p:spPr>
            <a:xfrm>
              <a:off x="5154359" y="5445224"/>
              <a:ext cx="90000" cy="90000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" name="Rektangel 11"/>
            <p:cNvSpPr/>
            <p:nvPr/>
          </p:nvSpPr>
          <p:spPr>
            <a:xfrm>
              <a:off x="5249075" y="5445224"/>
              <a:ext cx="90000" cy="90000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3" name="Rektangel 12"/>
            <p:cNvSpPr/>
            <p:nvPr/>
          </p:nvSpPr>
          <p:spPr>
            <a:xfrm>
              <a:off x="5348975" y="5445224"/>
              <a:ext cx="90000" cy="90000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" name="Rektangel 13"/>
            <p:cNvSpPr/>
            <p:nvPr/>
          </p:nvSpPr>
          <p:spPr>
            <a:xfrm>
              <a:off x="5443542" y="5445224"/>
              <a:ext cx="90000" cy="90000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" name="Rektangel 14"/>
            <p:cNvSpPr/>
            <p:nvPr/>
          </p:nvSpPr>
          <p:spPr>
            <a:xfrm>
              <a:off x="5538050" y="5445224"/>
              <a:ext cx="90000" cy="90000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" name="Rektangel 15"/>
            <p:cNvSpPr/>
            <p:nvPr/>
          </p:nvSpPr>
          <p:spPr>
            <a:xfrm>
              <a:off x="5632342" y="5445224"/>
              <a:ext cx="90000" cy="90000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BOGBALLE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115888"/>
            <a:ext cx="302736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Line 6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 dirty="0"/>
          </a:p>
        </p:txBody>
      </p:sp>
      <p:sp>
        <p:nvSpPr>
          <p:cNvPr id="3076" name="Tekstfelt 1"/>
          <p:cNvSpPr txBox="1">
            <a:spLocks noChangeArrowheads="1"/>
          </p:cNvSpPr>
          <p:nvPr/>
        </p:nvSpPr>
        <p:spPr bwMode="auto">
          <a:xfrm>
            <a:off x="250825" y="303213"/>
            <a:ext cx="4176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sz="2400" b="1" i="1" dirty="0" smtClean="0">
                <a:solidFill>
                  <a:schemeClr val="bg1">
                    <a:lumMod val="50000"/>
                  </a:schemeClr>
                </a:solidFill>
              </a:rPr>
              <a:t>SC</a:t>
            </a:r>
            <a:r>
              <a:rPr lang="da-DK" sz="2400" b="1" i="1" baseline="30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sz="2400" b="1" i="1" baseline="30000" dirty="0" smtClean="0">
                <a:solidFill>
                  <a:schemeClr val="bg1">
                    <a:lumMod val="50000"/>
                  </a:schemeClr>
                </a:solidFill>
              </a:rPr>
              <a:t>in</a:t>
            </a:r>
            <a:r>
              <a:rPr lang="da-DK" sz="2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sz="2400" b="1" i="1" baseline="30000" dirty="0" smtClean="0">
                <a:solidFill>
                  <a:schemeClr val="bg1">
                    <a:lumMod val="50000"/>
                  </a:schemeClr>
                </a:solidFill>
              </a:rPr>
              <a:t>general</a:t>
            </a:r>
            <a:endParaRPr lang="da-DK" sz="2400" b="1" i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uppe 12"/>
          <p:cNvGrpSpPr/>
          <p:nvPr/>
        </p:nvGrpSpPr>
        <p:grpSpPr>
          <a:xfrm>
            <a:off x="6976860" y="2276872"/>
            <a:ext cx="1843290" cy="3665145"/>
            <a:chOff x="6976860" y="2276872"/>
            <a:chExt cx="1843290" cy="3665145"/>
          </a:xfrm>
        </p:grpSpPr>
        <p:sp>
          <p:nvSpPr>
            <p:cNvPr id="11" name="Kombinationstegning 10"/>
            <p:cNvSpPr/>
            <p:nvPr/>
          </p:nvSpPr>
          <p:spPr>
            <a:xfrm rot="5400000">
              <a:off x="6256237" y="3378104"/>
              <a:ext cx="3305105" cy="1822721"/>
            </a:xfrm>
            <a:custGeom>
              <a:avLst/>
              <a:gdLst>
                <a:gd name="connsiteX0" fmla="*/ 0 w 7556500"/>
                <a:gd name="connsiteY0" fmla="*/ 1708150 h 1714500"/>
                <a:gd name="connsiteX1" fmla="*/ 101600 w 7556500"/>
                <a:gd name="connsiteY1" fmla="*/ 1504950 h 1714500"/>
                <a:gd name="connsiteX2" fmla="*/ 266700 w 7556500"/>
                <a:gd name="connsiteY2" fmla="*/ 1282700 h 1714500"/>
                <a:gd name="connsiteX3" fmla="*/ 412750 w 7556500"/>
                <a:gd name="connsiteY3" fmla="*/ 1257300 h 1714500"/>
                <a:gd name="connsiteX4" fmla="*/ 520700 w 7556500"/>
                <a:gd name="connsiteY4" fmla="*/ 1123950 h 1714500"/>
                <a:gd name="connsiteX5" fmla="*/ 654050 w 7556500"/>
                <a:gd name="connsiteY5" fmla="*/ 1123950 h 1714500"/>
                <a:gd name="connsiteX6" fmla="*/ 984250 w 7556500"/>
                <a:gd name="connsiteY6" fmla="*/ 876300 h 1714500"/>
                <a:gd name="connsiteX7" fmla="*/ 1136650 w 7556500"/>
                <a:gd name="connsiteY7" fmla="*/ 920750 h 1714500"/>
                <a:gd name="connsiteX8" fmla="*/ 1289050 w 7556500"/>
                <a:gd name="connsiteY8" fmla="*/ 819150 h 1714500"/>
                <a:gd name="connsiteX9" fmla="*/ 1422400 w 7556500"/>
                <a:gd name="connsiteY9" fmla="*/ 857250 h 1714500"/>
                <a:gd name="connsiteX10" fmla="*/ 1606550 w 7556500"/>
                <a:gd name="connsiteY10" fmla="*/ 768350 h 1714500"/>
                <a:gd name="connsiteX11" fmla="*/ 1746250 w 7556500"/>
                <a:gd name="connsiteY11" fmla="*/ 685800 h 1714500"/>
                <a:gd name="connsiteX12" fmla="*/ 1879600 w 7556500"/>
                <a:gd name="connsiteY12" fmla="*/ 711200 h 1714500"/>
                <a:gd name="connsiteX13" fmla="*/ 2006600 w 7556500"/>
                <a:gd name="connsiteY13" fmla="*/ 596900 h 1714500"/>
                <a:gd name="connsiteX14" fmla="*/ 2139950 w 7556500"/>
                <a:gd name="connsiteY14" fmla="*/ 679450 h 1714500"/>
                <a:gd name="connsiteX15" fmla="*/ 2247900 w 7556500"/>
                <a:gd name="connsiteY15" fmla="*/ 533400 h 1714500"/>
                <a:gd name="connsiteX16" fmla="*/ 2413000 w 7556500"/>
                <a:gd name="connsiteY16" fmla="*/ 533400 h 1714500"/>
                <a:gd name="connsiteX17" fmla="*/ 2520950 w 7556500"/>
                <a:gd name="connsiteY17" fmla="*/ 463550 h 1714500"/>
                <a:gd name="connsiteX18" fmla="*/ 2667000 w 7556500"/>
                <a:gd name="connsiteY18" fmla="*/ 520700 h 1714500"/>
                <a:gd name="connsiteX19" fmla="*/ 2813050 w 7556500"/>
                <a:gd name="connsiteY19" fmla="*/ 342900 h 1714500"/>
                <a:gd name="connsiteX20" fmla="*/ 2901950 w 7556500"/>
                <a:gd name="connsiteY20" fmla="*/ 419100 h 1714500"/>
                <a:gd name="connsiteX21" fmla="*/ 3035300 w 7556500"/>
                <a:gd name="connsiteY21" fmla="*/ 292100 h 1714500"/>
                <a:gd name="connsiteX22" fmla="*/ 3181350 w 7556500"/>
                <a:gd name="connsiteY22" fmla="*/ 323850 h 1714500"/>
                <a:gd name="connsiteX23" fmla="*/ 3270250 w 7556500"/>
                <a:gd name="connsiteY23" fmla="*/ 241300 h 1714500"/>
                <a:gd name="connsiteX24" fmla="*/ 3416300 w 7556500"/>
                <a:gd name="connsiteY24" fmla="*/ 279400 h 1714500"/>
                <a:gd name="connsiteX25" fmla="*/ 3530600 w 7556500"/>
                <a:gd name="connsiteY25" fmla="*/ 114300 h 1714500"/>
                <a:gd name="connsiteX26" fmla="*/ 3632200 w 7556500"/>
                <a:gd name="connsiteY26" fmla="*/ 215900 h 1714500"/>
                <a:gd name="connsiteX27" fmla="*/ 3778250 w 7556500"/>
                <a:gd name="connsiteY27" fmla="*/ 57150 h 1714500"/>
                <a:gd name="connsiteX28" fmla="*/ 3917950 w 7556500"/>
                <a:gd name="connsiteY28" fmla="*/ 165100 h 1714500"/>
                <a:gd name="connsiteX29" fmla="*/ 4114800 w 7556500"/>
                <a:gd name="connsiteY29" fmla="*/ 57150 h 1714500"/>
                <a:gd name="connsiteX30" fmla="*/ 4178300 w 7556500"/>
                <a:gd name="connsiteY30" fmla="*/ 0 h 1714500"/>
                <a:gd name="connsiteX31" fmla="*/ 4311650 w 7556500"/>
                <a:gd name="connsiteY31" fmla="*/ 165100 h 1714500"/>
                <a:gd name="connsiteX32" fmla="*/ 4413250 w 7556500"/>
                <a:gd name="connsiteY32" fmla="*/ 203200 h 1714500"/>
                <a:gd name="connsiteX33" fmla="*/ 4552950 w 7556500"/>
                <a:gd name="connsiteY33" fmla="*/ 12700 h 1714500"/>
                <a:gd name="connsiteX34" fmla="*/ 4679950 w 7556500"/>
                <a:gd name="connsiteY34" fmla="*/ 127000 h 1714500"/>
                <a:gd name="connsiteX35" fmla="*/ 4794250 w 7556500"/>
                <a:gd name="connsiteY35" fmla="*/ 114300 h 1714500"/>
                <a:gd name="connsiteX36" fmla="*/ 5041900 w 7556500"/>
                <a:gd name="connsiteY36" fmla="*/ 355600 h 1714500"/>
                <a:gd name="connsiteX37" fmla="*/ 5187950 w 7556500"/>
                <a:gd name="connsiteY37" fmla="*/ 412750 h 1714500"/>
                <a:gd name="connsiteX38" fmla="*/ 5340350 w 7556500"/>
                <a:gd name="connsiteY38" fmla="*/ 444500 h 1714500"/>
                <a:gd name="connsiteX39" fmla="*/ 5461000 w 7556500"/>
                <a:gd name="connsiteY39" fmla="*/ 514350 h 1714500"/>
                <a:gd name="connsiteX40" fmla="*/ 5549900 w 7556500"/>
                <a:gd name="connsiteY40" fmla="*/ 431800 h 1714500"/>
                <a:gd name="connsiteX41" fmla="*/ 5689600 w 7556500"/>
                <a:gd name="connsiteY41" fmla="*/ 704850 h 1714500"/>
                <a:gd name="connsiteX42" fmla="*/ 5835650 w 7556500"/>
                <a:gd name="connsiteY42" fmla="*/ 793750 h 1714500"/>
                <a:gd name="connsiteX43" fmla="*/ 5918200 w 7556500"/>
                <a:gd name="connsiteY43" fmla="*/ 990600 h 1714500"/>
                <a:gd name="connsiteX44" fmla="*/ 6140450 w 7556500"/>
                <a:gd name="connsiteY44" fmla="*/ 806450 h 1714500"/>
                <a:gd name="connsiteX45" fmla="*/ 6267450 w 7556500"/>
                <a:gd name="connsiteY45" fmla="*/ 927100 h 1714500"/>
                <a:gd name="connsiteX46" fmla="*/ 6318250 w 7556500"/>
                <a:gd name="connsiteY46" fmla="*/ 1060450 h 1714500"/>
                <a:gd name="connsiteX47" fmla="*/ 6426200 w 7556500"/>
                <a:gd name="connsiteY47" fmla="*/ 971550 h 1714500"/>
                <a:gd name="connsiteX48" fmla="*/ 6540500 w 7556500"/>
                <a:gd name="connsiteY48" fmla="*/ 1009650 h 1714500"/>
                <a:gd name="connsiteX49" fmla="*/ 6667500 w 7556500"/>
                <a:gd name="connsiteY49" fmla="*/ 1289050 h 1714500"/>
                <a:gd name="connsiteX50" fmla="*/ 6680200 w 7556500"/>
                <a:gd name="connsiteY50" fmla="*/ 1371600 h 1714500"/>
                <a:gd name="connsiteX51" fmla="*/ 6826250 w 7556500"/>
                <a:gd name="connsiteY51" fmla="*/ 1289050 h 1714500"/>
                <a:gd name="connsiteX52" fmla="*/ 6940550 w 7556500"/>
                <a:gd name="connsiteY52" fmla="*/ 1403350 h 1714500"/>
                <a:gd name="connsiteX53" fmla="*/ 7175500 w 7556500"/>
                <a:gd name="connsiteY53" fmla="*/ 1530350 h 1714500"/>
                <a:gd name="connsiteX54" fmla="*/ 7334250 w 7556500"/>
                <a:gd name="connsiteY54" fmla="*/ 1600200 h 1714500"/>
                <a:gd name="connsiteX55" fmla="*/ 7454900 w 7556500"/>
                <a:gd name="connsiteY55" fmla="*/ 1593850 h 1714500"/>
                <a:gd name="connsiteX56" fmla="*/ 7556500 w 7556500"/>
                <a:gd name="connsiteY56" fmla="*/ 1714500 h 1714500"/>
                <a:gd name="connsiteX57" fmla="*/ 0 w 7556500"/>
                <a:gd name="connsiteY57" fmla="*/ 1708150 h 1714500"/>
                <a:gd name="connsiteX0" fmla="*/ 0 w 8044653"/>
                <a:gd name="connsiteY0" fmla="*/ 1739042 h 1739042"/>
                <a:gd name="connsiteX1" fmla="*/ 589753 w 8044653"/>
                <a:gd name="connsiteY1" fmla="*/ 1504950 h 1739042"/>
                <a:gd name="connsiteX2" fmla="*/ 754853 w 8044653"/>
                <a:gd name="connsiteY2" fmla="*/ 1282700 h 1739042"/>
                <a:gd name="connsiteX3" fmla="*/ 900903 w 8044653"/>
                <a:gd name="connsiteY3" fmla="*/ 1257300 h 1739042"/>
                <a:gd name="connsiteX4" fmla="*/ 1008853 w 8044653"/>
                <a:gd name="connsiteY4" fmla="*/ 1123950 h 1739042"/>
                <a:gd name="connsiteX5" fmla="*/ 1142203 w 8044653"/>
                <a:gd name="connsiteY5" fmla="*/ 1123950 h 1739042"/>
                <a:gd name="connsiteX6" fmla="*/ 1472403 w 8044653"/>
                <a:gd name="connsiteY6" fmla="*/ 876300 h 1739042"/>
                <a:gd name="connsiteX7" fmla="*/ 1624803 w 8044653"/>
                <a:gd name="connsiteY7" fmla="*/ 920750 h 1739042"/>
                <a:gd name="connsiteX8" fmla="*/ 1777203 w 8044653"/>
                <a:gd name="connsiteY8" fmla="*/ 819150 h 1739042"/>
                <a:gd name="connsiteX9" fmla="*/ 1910553 w 8044653"/>
                <a:gd name="connsiteY9" fmla="*/ 857250 h 1739042"/>
                <a:gd name="connsiteX10" fmla="*/ 2094703 w 8044653"/>
                <a:gd name="connsiteY10" fmla="*/ 768350 h 1739042"/>
                <a:gd name="connsiteX11" fmla="*/ 2234403 w 8044653"/>
                <a:gd name="connsiteY11" fmla="*/ 685800 h 1739042"/>
                <a:gd name="connsiteX12" fmla="*/ 2367753 w 8044653"/>
                <a:gd name="connsiteY12" fmla="*/ 711200 h 1739042"/>
                <a:gd name="connsiteX13" fmla="*/ 2494753 w 8044653"/>
                <a:gd name="connsiteY13" fmla="*/ 596900 h 1739042"/>
                <a:gd name="connsiteX14" fmla="*/ 2628103 w 8044653"/>
                <a:gd name="connsiteY14" fmla="*/ 679450 h 1739042"/>
                <a:gd name="connsiteX15" fmla="*/ 2736053 w 8044653"/>
                <a:gd name="connsiteY15" fmla="*/ 533400 h 1739042"/>
                <a:gd name="connsiteX16" fmla="*/ 2901153 w 8044653"/>
                <a:gd name="connsiteY16" fmla="*/ 533400 h 1739042"/>
                <a:gd name="connsiteX17" fmla="*/ 3009103 w 8044653"/>
                <a:gd name="connsiteY17" fmla="*/ 463550 h 1739042"/>
                <a:gd name="connsiteX18" fmla="*/ 3155153 w 8044653"/>
                <a:gd name="connsiteY18" fmla="*/ 520700 h 1739042"/>
                <a:gd name="connsiteX19" fmla="*/ 3301203 w 8044653"/>
                <a:gd name="connsiteY19" fmla="*/ 342900 h 1739042"/>
                <a:gd name="connsiteX20" fmla="*/ 3390103 w 8044653"/>
                <a:gd name="connsiteY20" fmla="*/ 419100 h 1739042"/>
                <a:gd name="connsiteX21" fmla="*/ 3523453 w 8044653"/>
                <a:gd name="connsiteY21" fmla="*/ 292100 h 1739042"/>
                <a:gd name="connsiteX22" fmla="*/ 3669503 w 8044653"/>
                <a:gd name="connsiteY22" fmla="*/ 323850 h 1739042"/>
                <a:gd name="connsiteX23" fmla="*/ 3758403 w 8044653"/>
                <a:gd name="connsiteY23" fmla="*/ 241300 h 1739042"/>
                <a:gd name="connsiteX24" fmla="*/ 3904453 w 8044653"/>
                <a:gd name="connsiteY24" fmla="*/ 279400 h 1739042"/>
                <a:gd name="connsiteX25" fmla="*/ 4018753 w 8044653"/>
                <a:gd name="connsiteY25" fmla="*/ 114300 h 1739042"/>
                <a:gd name="connsiteX26" fmla="*/ 4120353 w 8044653"/>
                <a:gd name="connsiteY26" fmla="*/ 215900 h 1739042"/>
                <a:gd name="connsiteX27" fmla="*/ 4266403 w 8044653"/>
                <a:gd name="connsiteY27" fmla="*/ 57150 h 1739042"/>
                <a:gd name="connsiteX28" fmla="*/ 4406103 w 8044653"/>
                <a:gd name="connsiteY28" fmla="*/ 165100 h 1739042"/>
                <a:gd name="connsiteX29" fmla="*/ 4602953 w 8044653"/>
                <a:gd name="connsiteY29" fmla="*/ 57150 h 1739042"/>
                <a:gd name="connsiteX30" fmla="*/ 4666453 w 8044653"/>
                <a:gd name="connsiteY30" fmla="*/ 0 h 1739042"/>
                <a:gd name="connsiteX31" fmla="*/ 4799803 w 8044653"/>
                <a:gd name="connsiteY31" fmla="*/ 165100 h 1739042"/>
                <a:gd name="connsiteX32" fmla="*/ 4901403 w 8044653"/>
                <a:gd name="connsiteY32" fmla="*/ 203200 h 1739042"/>
                <a:gd name="connsiteX33" fmla="*/ 5041103 w 8044653"/>
                <a:gd name="connsiteY33" fmla="*/ 12700 h 1739042"/>
                <a:gd name="connsiteX34" fmla="*/ 5168103 w 8044653"/>
                <a:gd name="connsiteY34" fmla="*/ 127000 h 1739042"/>
                <a:gd name="connsiteX35" fmla="*/ 5282403 w 8044653"/>
                <a:gd name="connsiteY35" fmla="*/ 114300 h 1739042"/>
                <a:gd name="connsiteX36" fmla="*/ 5530053 w 8044653"/>
                <a:gd name="connsiteY36" fmla="*/ 355600 h 1739042"/>
                <a:gd name="connsiteX37" fmla="*/ 5676103 w 8044653"/>
                <a:gd name="connsiteY37" fmla="*/ 412750 h 1739042"/>
                <a:gd name="connsiteX38" fmla="*/ 5828503 w 8044653"/>
                <a:gd name="connsiteY38" fmla="*/ 444500 h 1739042"/>
                <a:gd name="connsiteX39" fmla="*/ 5949153 w 8044653"/>
                <a:gd name="connsiteY39" fmla="*/ 514350 h 1739042"/>
                <a:gd name="connsiteX40" fmla="*/ 6038053 w 8044653"/>
                <a:gd name="connsiteY40" fmla="*/ 431800 h 1739042"/>
                <a:gd name="connsiteX41" fmla="*/ 6177753 w 8044653"/>
                <a:gd name="connsiteY41" fmla="*/ 704850 h 1739042"/>
                <a:gd name="connsiteX42" fmla="*/ 6323803 w 8044653"/>
                <a:gd name="connsiteY42" fmla="*/ 793750 h 1739042"/>
                <a:gd name="connsiteX43" fmla="*/ 6406353 w 8044653"/>
                <a:gd name="connsiteY43" fmla="*/ 990600 h 1739042"/>
                <a:gd name="connsiteX44" fmla="*/ 6628603 w 8044653"/>
                <a:gd name="connsiteY44" fmla="*/ 806450 h 1739042"/>
                <a:gd name="connsiteX45" fmla="*/ 6755603 w 8044653"/>
                <a:gd name="connsiteY45" fmla="*/ 927100 h 1739042"/>
                <a:gd name="connsiteX46" fmla="*/ 6806403 w 8044653"/>
                <a:gd name="connsiteY46" fmla="*/ 1060450 h 1739042"/>
                <a:gd name="connsiteX47" fmla="*/ 6914353 w 8044653"/>
                <a:gd name="connsiteY47" fmla="*/ 971550 h 1739042"/>
                <a:gd name="connsiteX48" fmla="*/ 7028653 w 8044653"/>
                <a:gd name="connsiteY48" fmla="*/ 1009650 h 1739042"/>
                <a:gd name="connsiteX49" fmla="*/ 7155653 w 8044653"/>
                <a:gd name="connsiteY49" fmla="*/ 1289050 h 1739042"/>
                <a:gd name="connsiteX50" fmla="*/ 7168353 w 8044653"/>
                <a:gd name="connsiteY50" fmla="*/ 1371600 h 1739042"/>
                <a:gd name="connsiteX51" fmla="*/ 7314403 w 8044653"/>
                <a:gd name="connsiteY51" fmla="*/ 1289050 h 1739042"/>
                <a:gd name="connsiteX52" fmla="*/ 7428703 w 8044653"/>
                <a:gd name="connsiteY52" fmla="*/ 1403350 h 1739042"/>
                <a:gd name="connsiteX53" fmla="*/ 7663653 w 8044653"/>
                <a:gd name="connsiteY53" fmla="*/ 1530350 h 1739042"/>
                <a:gd name="connsiteX54" fmla="*/ 7822403 w 8044653"/>
                <a:gd name="connsiteY54" fmla="*/ 1600200 h 1739042"/>
                <a:gd name="connsiteX55" fmla="*/ 7943053 w 8044653"/>
                <a:gd name="connsiteY55" fmla="*/ 1593850 h 1739042"/>
                <a:gd name="connsiteX56" fmla="*/ 8044653 w 8044653"/>
                <a:gd name="connsiteY56" fmla="*/ 1714500 h 1739042"/>
                <a:gd name="connsiteX57" fmla="*/ 0 w 8044653"/>
                <a:gd name="connsiteY57" fmla="*/ 1739042 h 1739042"/>
                <a:gd name="connsiteX0" fmla="*/ 0 w 8044653"/>
                <a:gd name="connsiteY0" fmla="*/ 1739042 h 1739042"/>
                <a:gd name="connsiteX1" fmla="*/ 450282 w 8044653"/>
                <a:gd name="connsiteY1" fmla="*/ 1515248 h 1739042"/>
                <a:gd name="connsiteX2" fmla="*/ 754853 w 8044653"/>
                <a:gd name="connsiteY2" fmla="*/ 1282700 h 1739042"/>
                <a:gd name="connsiteX3" fmla="*/ 900903 w 8044653"/>
                <a:gd name="connsiteY3" fmla="*/ 1257300 h 1739042"/>
                <a:gd name="connsiteX4" fmla="*/ 1008853 w 8044653"/>
                <a:gd name="connsiteY4" fmla="*/ 1123950 h 1739042"/>
                <a:gd name="connsiteX5" fmla="*/ 1142203 w 8044653"/>
                <a:gd name="connsiteY5" fmla="*/ 1123950 h 1739042"/>
                <a:gd name="connsiteX6" fmla="*/ 1472403 w 8044653"/>
                <a:gd name="connsiteY6" fmla="*/ 876300 h 1739042"/>
                <a:gd name="connsiteX7" fmla="*/ 1624803 w 8044653"/>
                <a:gd name="connsiteY7" fmla="*/ 920750 h 1739042"/>
                <a:gd name="connsiteX8" fmla="*/ 1777203 w 8044653"/>
                <a:gd name="connsiteY8" fmla="*/ 819150 h 1739042"/>
                <a:gd name="connsiteX9" fmla="*/ 1910553 w 8044653"/>
                <a:gd name="connsiteY9" fmla="*/ 857250 h 1739042"/>
                <a:gd name="connsiteX10" fmla="*/ 2094703 w 8044653"/>
                <a:gd name="connsiteY10" fmla="*/ 768350 h 1739042"/>
                <a:gd name="connsiteX11" fmla="*/ 2234403 w 8044653"/>
                <a:gd name="connsiteY11" fmla="*/ 685800 h 1739042"/>
                <a:gd name="connsiteX12" fmla="*/ 2367753 w 8044653"/>
                <a:gd name="connsiteY12" fmla="*/ 711200 h 1739042"/>
                <a:gd name="connsiteX13" fmla="*/ 2494753 w 8044653"/>
                <a:gd name="connsiteY13" fmla="*/ 596900 h 1739042"/>
                <a:gd name="connsiteX14" fmla="*/ 2628103 w 8044653"/>
                <a:gd name="connsiteY14" fmla="*/ 679450 h 1739042"/>
                <a:gd name="connsiteX15" fmla="*/ 2736053 w 8044653"/>
                <a:gd name="connsiteY15" fmla="*/ 533400 h 1739042"/>
                <a:gd name="connsiteX16" fmla="*/ 2901153 w 8044653"/>
                <a:gd name="connsiteY16" fmla="*/ 533400 h 1739042"/>
                <a:gd name="connsiteX17" fmla="*/ 3009103 w 8044653"/>
                <a:gd name="connsiteY17" fmla="*/ 463550 h 1739042"/>
                <a:gd name="connsiteX18" fmla="*/ 3155153 w 8044653"/>
                <a:gd name="connsiteY18" fmla="*/ 520700 h 1739042"/>
                <a:gd name="connsiteX19" fmla="*/ 3301203 w 8044653"/>
                <a:gd name="connsiteY19" fmla="*/ 342900 h 1739042"/>
                <a:gd name="connsiteX20" fmla="*/ 3390103 w 8044653"/>
                <a:gd name="connsiteY20" fmla="*/ 419100 h 1739042"/>
                <a:gd name="connsiteX21" fmla="*/ 3523453 w 8044653"/>
                <a:gd name="connsiteY21" fmla="*/ 292100 h 1739042"/>
                <a:gd name="connsiteX22" fmla="*/ 3669503 w 8044653"/>
                <a:gd name="connsiteY22" fmla="*/ 323850 h 1739042"/>
                <a:gd name="connsiteX23" fmla="*/ 3758403 w 8044653"/>
                <a:gd name="connsiteY23" fmla="*/ 241300 h 1739042"/>
                <a:gd name="connsiteX24" fmla="*/ 3904453 w 8044653"/>
                <a:gd name="connsiteY24" fmla="*/ 279400 h 1739042"/>
                <a:gd name="connsiteX25" fmla="*/ 4018753 w 8044653"/>
                <a:gd name="connsiteY25" fmla="*/ 114300 h 1739042"/>
                <a:gd name="connsiteX26" fmla="*/ 4120353 w 8044653"/>
                <a:gd name="connsiteY26" fmla="*/ 215900 h 1739042"/>
                <a:gd name="connsiteX27" fmla="*/ 4266403 w 8044653"/>
                <a:gd name="connsiteY27" fmla="*/ 57150 h 1739042"/>
                <a:gd name="connsiteX28" fmla="*/ 4406103 w 8044653"/>
                <a:gd name="connsiteY28" fmla="*/ 165100 h 1739042"/>
                <a:gd name="connsiteX29" fmla="*/ 4602953 w 8044653"/>
                <a:gd name="connsiteY29" fmla="*/ 57150 h 1739042"/>
                <a:gd name="connsiteX30" fmla="*/ 4666453 w 8044653"/>
                <a:gd name="connsiteY30" fmla="*/ 0 h 1739042"/>
                <a:gd name="connsiteX31" fmla="*/ 4799803 w 8044653"/>
                <a:gd name="connsiteY31" fmla="*/ 165100 h 1739042"/>
                <a:gd name="connsiteX32" fmla="*/ 4901403 w 8044653"/>
                <a:gd name="connsiteY32" fmla="*/ 203200 h 1739042"/>
                <a:gd name="connsiteX33" fmla="*/ 5041103 w 8044653"/>
                <a:gd name="connsiteY33" fmla="*/ 12700 h 1739042"/>
                <a:gd name="connsiteX34" fmla="*/ 5168103 w 8044653"/>
                <a:gd name="connsiteY34" fmla="*/ 127000 h 1739042"/>
                <a:gd name="connsiteX35" fmla="*/ 5282403 w 8044653"/>
                <a:gd name="connsiteY35" fmla="*/ 114300 h 1739042"/>
                <a:gd name="connsiteX36" fmla="*/ 5530053 w 8044653"/>
                <a:gd name="connsiteY36" fmla="*/ 355600 h 1739042"/>
                <a:gd name="connsiteX37" fmla="*/ 5676103 w 8044653"/>
                <a:gd name="connsiteY37" fmla="*/ 412750 h 1739042"/>
                <a:gd name="connsiteX38" fmla="*/ 5828503 w 8044653"/>
                <a:gd name="connsiteY38" fmla="*/ 444500 h 1739042"/>
                <a:gd name="connsiteX39" fmla="*/ 5949153 w 8044653"/>
                <a:gd name="connsiteY39" fmla="*/ 514350 h 1739042"/>
                <a:gd name="connsiteX40" fmla="*/ 6038053 w 8044653"/>
                <a:gd name="connsiteY40" fmla="*/ 431800 h 1739042"/>
                <a:gd name="connsiteX41" fmla="*/ 6177753 w 8044653"/>
                <a:gd name="connsiteY41" fmla="*/ 704850 h 1739042"/>
                <a:gd name="connsiteX42" fmla="*/ 6323803 w 8044653"/>
                <a:gd name="connsiteY42" fmla="*/ 793750 h 1739042"/>
                <a:gd name="connsiteX43" fmla="*/ 6406353 w 8044653"/>
                <a:gd name="connsiteY43" fmla="*/ 990600 h 1739042"/>
                <a:gd name="connsiteX44" fmla="*/ 6628603 w 8044653"/>
                <a:gd name="connsiteY44" fmla="*/ 806450 h 1739042"/>
                <a:gd name="connsiteX45" fmla="*/ 6755603 w 8044653"/>
                <a:gd name="connsiteY45" fmla="*/ 927100 h 1739042"/>
                <a:gd name="connsiteX46" fmla="*/ 6806403 w 8044653"/>
                <a:gd name="connsiteY46" fmla="*/ 1060450 h 1739042"/>
                <a:gd name="connsiteX47" fmla="*/ 6914353 w 8044653"/>
                <a:gd name="connsiteY47" fmla="*/ 971550 h 1739042"/>
                <a:gd name="connsiteX48" fmla="*/ 7028653 w 8044653"/>
                <a:gd name="connsiteY48" fmla="*/ 1009650 h 1739042"/>
                <a:gd name="connsiteX49" fmla="*/ 7155653 w 8044653"/>
                <a:gd name="connsiteY49" fmla="*/ 1289050 h 1739042"/>
                <a:gd name="connsiteX50" fmla="*/ 7168353 w 8044653"/>
                <a:gd name="connsiteY50" fmla="*/ 1371600 h 1739042"/>
                <a:gd name="connsiteX51" fmla="*/ 7314403 w 8044653"/>
                <a:gd name="connsiteY51" fmla="*/ 1289050 h 1739042"/>
                <a:gd name="connsiteX52" fmla="*/ 7428703 w 8044653"/>
                <a:gd name="connsiteY52" fmla="*/ 1403350 h 1739042"/>
                <a:gd name="connsiteX53" fmla="*/ 7663653 w 8044653"/>
                <a:gd name="connsiteY53" fmla="*/ 1530350 h 1739042"/>
                <a:gd name="connsiteX54" fmla="*/ 7822403 w 8044653"/>
                <a:gd name="connsiteY54" fmla="*/ 1600200 h 1739042"/>
                <a:gd name="connsiteX55" fmla="*/ 7943053 w 8044653"/>
                <a:gd name="connsiteY55" fmla="*/ 1593850 h 1739042"/>
                <a:gd name="connsiteX56" fmla="*/ 8044653 w 8044653"/>
                <a:gd name="connsiteY56" fmla="*/ 1714500 h 1739042"/>
                <a:gd name="connsiteX57" fmla="*/ 0 w 8044653"/>
                <a:gd name="connsiteY57" fmla="*/ 1739042 h 1739042"/>
                <a:gd name="connsiteX0" fmla="*/ 0 w 8230616"/>
                <a:gd name="connsiteY0" fmla="*/ 1733893 h 1733893"/>
                <a:gd name="connsiteX1" fmla="*/ 636245 w 8230616"/>
                <a:gd name="connsiteY1" fmla="*/ 1515248 h 1733893"/>
                <a:gd name="connsiteX2" fmla="*/ 940816 w 8230616"/>
                <a:gd name="connsiteY2" fmla="*/ 1282700 h 1733893"/>
                <a:gd name="connsiteX3" fmla="*/ 1086866 w 8230616"/>
                <a:gd name="connsiteY3" fmla="*/ 1257300 h 1733893"/>
                <a:gd name="connsiteX4" fmla="*/ 1194816 w 8230616"/>
                <a:gd name="connsiteY4" fmla="*/ 1123950 h 1733893"/>
                <a:gd name="connsiteX5" fmla="*/ 1328166 w 8230616"/>
                <a:gd name="connsiteY5" fmla="*/ 1123950 h 1733893"/>
                <a:gd name="connsiteX6" fmla="*/ 1658366 w 8230616"/>
                <a:gd name="connsiteY6" fmla="*/ 876300 h 1733893"/>
                <a:gd name="connsiteX7" fmla="*/ 1810766 w 8230616"/>
                <a:gd name="connsiteY7" fmla="*/ 920750 h 1733893"/>
                <a:gd name="connsiteX8" fmla="*/ 1963166 w 8230616"/>
                <a:gd name="connsiteY8" fmla="*/ 819150 h 1733893"/>
                <a:gd name="connsiteX9" fmla="*/ 2096516 w 8230616"/>
                <a:gd name="connsiteY9" fmla="*/ 857250 h 1733893"/>
                <a:gd name="connsiteX10" fmla="*/ 2280666 w 8230616"/>
                <a:gd name="connsiteY10" fmla="*/ 768350 h 1733893"/>
                <a:gd name="connsiteX11" fmla="*/ 2420366 w 8230616"/>
                <a:gd name="connsiteY11" fmla="*/ 685800 h 1733893"/>
                <a:gd name="connsiteX12" fmla="*/ 2553716 w 8230616"/>
                <a:gd name="connsiteY12" fmla="*/ 711200 h 1733893"/>
                <a:gd name="connsiteX13" fmla="*/ 2680716 w 8230616"/>
                <a:gd name="connsiteY13" fmla="*/ 596900 h 1733893"/>
                <a:gd name="connsiteX14" fmla="*/ 2814066 w 8230616"/>
                <a:gd name="connsiteY14" fmla="*/ 679450 h 1733893"/>
                <a:gd name="connsiteX15" fmla="*/ 2922016 w 8230616"/>
                <a:gd name="connsiteY15" fmla="*/ 533400 h 1733893"/>
                <a:gd name="connsiteX16" fmla="*/ 3087116 w 8230616"/>
                <a:gd name="connsiteY16" fmla="*/ 533400 h 1733893"/>
                <a:gd name="connsiteX17" fmla="*/ 3195066 w 8230616"/>
                <a:gd name="connsiteY17" fmla="*/ 463550 h 1733893"/>
                <a:gd name="connsiteX18" fmla="*/ 3341116 w 8230616"/>
                <a:gd name="connsiteY18" fmla="*/ 520700 h 1733893"/>
                <a:gd name="connsiteX19" fmla="*/ 3487166 w 8230616"/>
                <a:gd name="connsiteY19" fmla="*/ 342900 h 1733893"/>
                <a:gd name="connsiteX20" fmla="*/ 3576066 w 8230616"/>
                <a:gd name="connsiteY20" fmla="*/ 419100 h 1733893"/>
                <a:gd name="connsiteX21" fmla="*/ 3709416 w 8230616"/>
                <a:gd name="connsiteY21" fmla="*/ 292100 h 1733893"/>
                <a:gd name="connsiteX22" fmla="*/ 3855466 w 8230616"/>
                <a:gd name="connsiteY22" fmla="*/ 323850 h 1733893"/>
                <a:gd name="connsiteX23" fmla="*/ 3944366 w 8230616"/>
                <a:gd name="connsiteY23" fmla="*/ 241300 h 1733893"/>
                <a:gd name="connsiteX24" fmla="*/ 4090416 w 8230616"/>
                <a:gd name="connsiteY24" fmla="*/ 279400 h 1733893"/>
                <a:gd name="connsiteX25" fmla="*/ 4204716 w 8230616"/>
                <a:gd name="connsiteY25" fmla="*/ 114300 h 1733893"/>
                <a:gd name="connsiteX26" fmla="*/ 4306316 w 8230616"/>
                <a:gd name="connsiteY26" fmla="*/ 215900 h 1733893"/>
                <a:gd name="connsiteX27" fmla="*/ 4452366 w 8230616"/>
                <a:gd name="connsiteY27" fmla="*/ 57150 h 1733893"/>
                <a:gd name="connsiteX28" fmla="*/ 4592066 w 8230616"/>
                <a:gd name="connsiteY28" fmla="*/ 165100 h 1733893"/>
                <a:gd name="connsiteX29" fmla="*/ 4788916 w 8230616"/>
                <a:gd name="connsiteY29" fmla="*/ 57150 h 1733893"/>
                <a:gd name="connsiteX30" fmla="*/ 4852416 w 8230616"/>
                <a:gd name="connsiteY30" fmla="*/ 0 h 1733893"/>
                <a:gd name="connsiteX31" fmla="*/ 4985766 w 8230616"/>
                <a:gd name="connsiteY31" fmla="*/ 165100 h 1733893"/>
                <a:gd name="connsiteX32" fmla="*/ 5087366 w 8230616"/>
                <a:gd name="connsiteY32" fmla="*/ 203200 h 1733893"/>
                <a:gd name="connsiteX33" fmla="*/ 5227066 w 8230616"/>
                <a:gd name="connsiteY33" fmla="*/ 12700 h 1733893"/>
                <a:gd name="connsiteX34" fmla="*/ 5354066 w 8230616"/>
                <a:gd name="connsiteY34" fmla="*/ 127000 h 1733893"/>
                <a:gd name="connsiteX35" fmla="*/ 5468366 w 8230616"/>
                <a:gd name="connsiteY35" fmla="*/ 114300 h 1733893"/>
                <a:gd name="connsiteX36" fmla="*/ 5716016 w 8230616"/>
                <a:gd name="connsiteY36" fmla="*/ 355600 h 1733893"/>
                <a:gd name="connsiteX37" fmla="*/ 5862066 w 8230616"/>
                <a:gd name="connsiteY37" fmla="*/ 412750 h 1733893"/>
                <a:gd name="connsiteX38" fmla="*/ 6014466 w 8230616"/>
                <a:gd name="connsiteY38" fmla="*/ 444500 h 1733893"/>
                <a:gd name="connsiteX39" fmla="*/ 6135116 w 8230616"/>
                <a:gd name="connsiteY39" fmla="*/ 514350 h 1733893"/>
                <a:gd name="connsiteX40" fmla="*/ 6224016 w 8230616"/>
                <a:gd name="connsiteY40" fmla="*/ 431800 h 1733893"/>
                <a:gd name="connsiteX41" fmla="*/ 6363716 w 8230616"/>
                <a:gd name="connsiteY41" fmla="*/ 704850 h 1733893"/>
                <a:gd name="connsiteX42" fmla="*/ 6509766 w 8230616"/>
                <a:gd name="connsiteY42" fmla="*/ 793750 h 1733893"/>
                <a:gd name="connsiteX43" fmla="*/ 6592316 w 8230616"/>
                <a:gd name="connsiteY43" fmla="*/ 990600 h 1733893"/>
                <a:gd name="connsiteX44" fmla="*/ 6814566 w 8230616"/>
                <a:gd name="connsiteY44" fmla="*/ 806450 h 1733893"/>
                <a:gd name="connsiteX45" fmla="*/ 6941566 w 8230616"/>
                <a:gd name="connsiteY45" fmla="*/ 927100 h 1733893"/>
                <a:gd name="connsiteX46" fmla="*/ 6992366 w 8230616"/>
                <a:gd name="connsiteY46" fmla="*/ 1060450 h 1733893"/>
                <a:gd name="connsiteX47" fmla="*/ 7100316 w 8230616"/>
                <a:gd name="connsiteY47" fmla="*/ 971550 h 1733893"/>
                <a:gd name="connsiteX48" fmla="*/ 7214616 w 8230616"/>
                <a:gd name="connsiteY48" fmla="*/ 1009650 h 1733893"/>
                <a:gd name="connsiteX49" fmla="*/ 7341616 w 8230616"/>
                <a:gd name="connsiteY49" fmla="*/ 1289050 h 1733893"/>
                <a:gd name="connsiteX50" fmla="*/ 7354316 w 8230616"/>
                <a:gd name="connsiteY50" fmla="*/ 1371600 h 1733893"/>
                <a:gd name="connsiteX51" fmla="*/ 7500366 w 8230616"/>
                <a:gd name="connsiteY51" fmla="*/ 1289050 h 1733893"/>
                <a:gd name="connsiteX52" fmla="*/ 7614666 w 8230616"/>
                <a:gd name="connsiteY52" fmla="*/ 1403350 h 1733893"/>
                <a:gd name="connsiteX53" fmla="*/ 7849616 w 8230616"/>
                <a:gd name="connsiteY53" fmla="*/ 1530350 h 1733893"/>
                <a:gd name="connsiteX54" fmla="*/ 8008366 w 8230616"/>
                <a:gd name="connsiteY54" fmla="*/ 1600200 h 1733893"/>
                <a:gd name="connsiteX55" fmla="*/ 8129016 w 8230616"/>
                <a:gd name="connsiteY55" fmla="*/ 1593850 h 1733893"/>
                <a:gd name="connsiteX56" fmla="*/ 8230616 w 8230616"/>
                <a:gd name="connsiteY56" fmla="*/ 1714500 h 1733893"/>
                <a:gd name="connsiteX57" fmla="*/ 0 w 8230616"/>
                <a:gd name="connsiteY57" fmla="*/ 1733893 h 1733893"/>
                <a:gd name="connsiteX0" fmla="*/ 0 w 8230616"/>
                <a:gd name="connsiteY0" fmla="*/ 1733893 h 1733893"/>
                <a:gd name="connsiteX1" fmla="*/ 508396 w 8230616"/>
                <a:gd name="connsiteY1" fmla="*/ 1525545 h 1733893"/>
                <a:gd name="connsiteX2" fmla="*/ 940816 w 8230616"/>
                <a:gd name="connsiteY2" fmla="*/ 1282700 h 1733893"/>
                <a:gd name="connsiteX3" fmla="*/ 1086866 w 8230616"/>
                <a:gd name="connsiteY3" fmla="*/ 1257300 h 1733893"/>
                <a:gd name="connsiteX4" fmla="*/ 1194816 w 8230616"/>
                <a:gd name="connsiteY4" fmla="*/ 1123950 h 1733893"/>
                <a:gd name="connsiteX5" fmla="*/ 1328166 w 8230616"/>
                <a:gd name="connsiteY5" fmla="*/ 1123950 h 1733893"/>
                <a:gd name="connsiteX6" fmla="*/ 1658366 w 8230616"/>
                <a:gd name="connsiteY6" fmla="*/ 876300 h 1733893"/>
                <a:gd name="connsiteX7" fmla="*/ 1810766 w 8230616"/>
                <a:gd name="connsiteY7" fmla="*/ 920750 h 1733893"/>
                <a:gd name="connsiteX8" fmla="*/ 1963166 w 8230616"/>
                <a:gd name="connsiteY8" fmla="*/ 819150 h 1733893"/>
                <a:gd name="connsiteX9" fmla="*/ 2096516 w 8230616"/>
                <a:gd name="connsiteY9" fmla="*/ 857250 h 1733893"/>
                <a:gd name="connsiteX10" fmla="*/ 2280666 w 8230616"/>
                <a:gd name="connsiteY10" fmla="*/ 768350 h 1733893"/>
                <a:gd name="connsiteX11" fmla="*/ 2420366 w 8230616"/>
                <a:gd name="connsiteY11" fmla="*/ 685800 h 1733893"/>
                <a:gd name="connsiteX12" fmla="*/ 2553716 w 8230616"/>
                <a:gd name="connsiteY12" fmla="*/ 711200 h 1733893"/>
                <a:gd name="connsiteX13" fmla="*/ 2680716 w 8230616"/>
                <a:gd name="connsiteY13" fmla="*/ 596900 h 1733893"/>
                <a:gd name="connsiteX14" fmla="*/ 2814066 w 8230616"/>
                <a:gd name="connsiteY14" fmla="*/ 679450 h 1733893"/>
                <a:gd name="connsiteX15" fmla="*/ 2922016 w 8230616"/>
                <a:gd name="connsiteY15" fmla="*/ 533400 h 1733893"/>
                <a:gd name="connsiteX16" fmla="*/ 3087116 w 8230616"/>
                <a:gd name="connsiteY16" fmla="*/ 533400 h 1733893"/>
                <a:gd name="connsiteX17" fmla="*/ 3195066 w 8230616"/>
                <a:gd name="connsiteY17" fmla="*/ 463550 h 1733893"/>
                <a:gd name="connsiteX18" fmla="*/ 3341116 w 8230616"/>
                <a:gd name="connsiteY18" fmla="*/ 520700 h 1733893"/>
                <a:gd name="connsiteX19" fmla="*/ 3487166 w 8230616"/>
                <a:gd name="connsiteY19" fmla="*/ 342900 h 1733893"/>
                <a:gd name="connsiteX20" fmla="*/ 3576066 w 8230616"/>
                <a:gd name="connsiteY20" fmla="*/ 419100 h 1733893"/>
                <a:gd name="connsiteX21" fmla="*/ 3709416 w 8230616"/>
                <a:gd name="connsiteY21" fmla="*/ 292100 h 1733893"/>
                <a:gd name="connsiteX22" fmla="*/ 3855466 w 8230616"/>
                <a:gd name="connsiteY22" fmla="*/ 323850 h 1733893"/>
                <a:gd name="connsiteX23" fmla="*/ 3944366 w 8230616"/>
                <a:gd name="connsiteY23" fmla="*/ 241300 h 1733893"/>
                <a:gd name="connsiteX24" fmla="*/ 4090416 w 8230616"/>
                <a:gd name="connsiteY24" fmla="*/ 279400 h 1733893"/>
                <a:gd name="connsiteX25" fmla="*/ 4204716 w 8230616"/>
                <a:gd name="connsiteY25" fmla="*/ 114300 h 1733893"/>
                <a:gd name="connsiteX26" fmla="*/ 4306316 w 8230616"/>
                <a:gd name="connsiteY26" fmla="*/ 215900 h 1733893"/>
                <a:gd name="connsiteX27" fmla="*/ 4452366 w 8230616"/>
                <a:gd name="connsiteY27" fmla="*/ 57150 h 1733893"/>
                <a:gd name="connsiteX28" fmla="*/ 4592066 w 8230616"/>
                <a:gd name="connsiteY28" fmla="*/ 165100 h 1733893"/>
                <a:gd name="connsiteX29" fmla="*/ 4788916 w 8230616"/>
                <a:gd name="connsiteY29" fmla="*/ 57150 h 1733893"/>
                <a:gd name="connsiteX30" fmla="*/ 4852416 w 8230616"/>
                <a:gd name="connsiteY30" fmla="*/ 0 h 1733893"/>
                <a:gd name="connsiteX31" fmla="*/ 4985766 w 8230616"/>
                <a:gd name="connsiteY31" fmla="*/ 165100 h 1733893"/>
                <a:gd name="connsiteX32" fmla="*/ 5087366 w 8230616"/>
                <a:gd name="connsiteY32" fmla="*/ 203200 h 1733893"/>
                <a:gd name="connsiteX33" fmla="*/ 5227066 w 8230616"/>
                <a:gd name="connsiteY33" fmla="*/ 12700 h 1733893"/>
                <a:gd name="connsiteX34" fmla="*/ 5354066 w 8230616"/>
                <a:gd name="connsiteY34" fmla="*/ 127000 h 1733893"/>
                <a:gd name="connsiteX35" fmla="*/ 5468366 w 8230616"/>
                <a:gd name="connsiteY35" fmla="*/ 114300 h 1733893"/>
                <a:gd name="connsiteX36" fmla="*/ 5716016 w 8230616"/>
                <a:gd name="connsiteY36" fmla="*/ 355600 h 1733893"/>
                <a:gd name="connsiteX37" fmla="*/ 5862066 w 8230616"/>
                <a:gd name="connsiteY37" fmla="*/ 412750 h 1733893"/>
                <a:gd name="connsiteX38" fmla="*/ 6014466 w 8230616"/>
                <a:gd name="connsiteY38" fmla="*/ 444500 h 1733893"/>
                <a:gd name="connsiteX39" fmla="*/ 6135116 w 8230616"/>
                <a:gd name="connsiteY39" fmla="*/ 514350 h 1733893"/>
                <a:gd name="connsiteX40" fmla="*/ 6224016 w 8230616"/>
                <a:gd name="connsiteY40" fmla="*/ 431800 h 1733893"/>
                <a:gd name="connsiteX41" fmla="*/ 6363716 w 8230616"/>
                <a:gd name="connsiteY41" fmla="*/ 704850 h 1733893"/>
                <a:gd name="connsiteX42" fmla="*/ 6509766 w 8230616"/>
                <a:gd name="connsiteY42" fmla="*/ 793750 h 1733893"/>
                <a:gd name="connsiteX43" fmla="*/ 6592316 w 8230616"/>
                <a:gd name="connsiteY43" fmla="*/ 990600 h 1733893"/>
                <a:gd name="connsiteX44" fmla="*/ 6814566 w 8230616"/>
                <a:gd name="connsiteY44" fmla="*/ 806450 h 1733893"/>
                <a:gd name="connsiteX45" fmla="*/ 6941566 w 8230616"/>
                <a:gd name="connsiteY45" fmla="*/ 927100 h 1733893"/>
                <a:gd name="connsiteX46" fmla="*/ 6992366 w 8230616"/>
                <a:gd name="connsiteY46" fmla="*/ 1060450 h 1733893"/>
                <a:gd name="connsiteX47" fmla="*/ 7100316 w 8230616"/>
                <a:gd name="connsiteY47" fmla="*/ 971550 h 1733893"/>
                <a:gd name="connsiteX48" fmla="*/ 7214616 w 8230616"/>
                <a:gd name="connsiteY48" fmla="*/ 1009650 h 1733893"/>
                <a:gd name="connsiteX49" fmla="*/ 7341616 w 8230616"/>
                <a:gd name="connsiteY49" fmla="*/ 1289050 h 1733893"/>
                <a:gd name="connsiteX50" fmla="*/ 7354316 w 8230616"/>
                <a:gd name="connsiteY50" fmla="*/ 1371600 h 1733893"/>
                <a:gd name="connsiteX51" fmla="*/ 7500366 w 8230616"/>
                <a:gd name="connsiteY51" fmla="*/ 1289050 h 1733893"/>
                <a:gd name="connsiteX52" fmla="*/ 7614666 w 8230616"/>
                <a:gd name="connsiteY52" fmla="*/ 1403350 h 1733893"/>
                <a:gd name="connsiteX53" fmla="*/ 7849616 w 8230616"/>
                <a:gd name="connsiteY53" fmla="*/ 1530350 h 1733893"/>
                <a:gd name="connsiteX54" fmla="*/ 8008366 w 8230616"/>
                <a:gd name="connsiteY54" fmla="*/ 1600200 h 1733893"/>
                <a:gd name="connsiteX55" fmla="*/ 8129016 w 8230616"/>
                <a:gd name="connsiteY55" fmla="*/ 1593850 h 1733893"/>
                <a:gd name="connsiteX56" fmla="*/ 8230616 w 8230616"/>
                <a:gd name="connsiteY56" fmla="*/ 1714500 h 1733893"/>
                <a:gd name="connsiteX57" fmla="*/ 0 w 8230616"/>
                <a:gd name="connsiteY57" fmla="*/ 1733893 h 1733893"/>
                <a:gd name="connsiteX0" fmla="*/ 0 w 8230616"/>
                <a:gd name="connsiteY0" fmla="*/ 1733893 h 1733893"/>
                <a:gd name="connsiteX1" fmla="*/ 508396 w 8230616"/>
                <a:gd name="connsiteY1" fmla="*/ 1525545 h 1733893"/>
                <a:gd name="connsiteX2" fmla="*/ 847835 w 8230616"/>
                <a:gd name="connsiteY2" fmla="*/ 1267254 h 1733893"/>
                <a:gd name="connsiteX3" fmla="*/ 1086866 w 8230616"/>
                <a:gd name="connsiteY3" fmla="*/ 1257300 h 1733893"/>
                <a:gd name="connsiteX4" fmla="*/ 1194816 w 8230616"/>
                <a:gd name="connsiteY4" fmla="*/ 1123950 h 1733893"/>
                <a:gd name="connsiteX5" fmla="*/ 1328166 w 8230616"/>
                <a:gd name="connsiteY5" fmla="*/ 1123950 h 1733893"/>
                <a:gd name="connsiteX6" fmla="*/ 1658366 w 8230616"/>
                <a:gd name="connsiteY6" fmla="*/ 876300 h 1733893"/>
                <a:gd name="connsiteX7" fmla="*/ 1810766 w 8230616"/>
                <a:gd name="connsiteY7" fmla="*/ 920750 h 1733893"/>
                <a:gd name="connsiteX8" fmla="*/ 1963166 w 8230616"/>
                <a:gd name="connsiteY8" fmla="*/ 819150 h 1733893"/>
                <a:gd name="connsiteX9" fmla="*/ 2096516 w 8230616"/>
                <a:gd name="connsiteY9" fmla="*/ 857250 h 1733893"/>
                <a:gd name="connsiteX10" fmla="*/ 2280666 w 8230616"/>
                <a:gd name="connsiteY10" fmla="*/ 768350 h 1733893"/>
                <a:gd name="connsiteX11" fmla="*/ 2420366 w 8230616"/>
                <a:gd name="connsiteY11" fmla="*/ 685800 h 1733893"/>
                <a:gd name="connsiteX12" fmla="*/ 2553716 w 8230616"/>
                <a:gd name="connsiteY12" fmla="*/ 711200 h 1733893"/>
                <a:gd name="connsiteX13" fmla="*/ 2680716 w 8230616"/>
                <a:gd name="connsiteY13" fmla="*/ 596900 h 1733893"/>
                <a:gd name="connsiteX14" fmla="*/ 2814066 w 8230616"/>
                <a:gd name="connsiteY14" fmla="*/ 679450 h 1733893"/>
                <a:gd name="connsiteX15" fmla="*/ 2922016 w 8230616"/>
                <a:gd name="connsiteY15" fmla="*/ 533400 h 1733893"/>
                <a:gd name="connsiteX16" fmla="*/ 3087116 w 8230616"/>
                <a:gd name="connsiteY16" fmla="*/ 533400 h 1733893"/>
                <a:gd name="connsiteX17" fmla="*/ 3195066 w 8230616"/>
                <a:gd name="connsiteY17" fmla="*/ 463550 h 1733893"/>
                <a:gd name="connsiteX18" fmla="*/ 3341116 w 8230616"/>
                <a:gd name="connsiteY18" fmla="*/ 520700 h 1733893"/>
                <a:gd name="connsiteX19" fmla="*/ 3487166 w 8230616"/>
                <a:gd name="connsiteY19" fmla="*/ 342900 h 1733893"/>
                <a:gd name="connsiteX20" fmla="*/ 3576066 w 8230616"/>
                <a:gd name="connsiteY20" fmla="*/ 419100 h 1733893"/>
                <a:gd name="connsiteX21" fmla="*/ 3709416 w 8230616"/>
                <a:gd name="connsiteY21" fmla="*/ 292100 h 1733893"/>
                <a:gd name="connsiteX22" fmla="*/ 3855466 w 8230616"/>
                <a:gd name="connsiteY22" fmla="*/ 323850 h 1733893"/>
                <a:gd name="connsiteX23" fmla="*/ 3944366 w 8230616"/>
                <a:gd name="connsiteY23" fmla="*/ 241300 h 1733893"/>
                <a:gd name="connsiteX24" fmla="*/ 4090416 w 8230616"/>
                <a:gd name="connsiteY24" fmla="*/ 279400 h 1733893"/>
                <a:gd name="connsiteX25" fmla="*/ 4204716 w 8230616"/>
                <a:gd name="connsiteY25" fmla="*/ 114300 h 1733893"/>
                <a:gd name="connsiteX26" fmla="*/ 4306316 w 8230616"/>
                <a:gd name="connsiteY26" fmla="*/ 215900 h 1733893"/>
                <a:gd name="connsiteX27" fmla="*/ 4452366 w 8230616"/>
                <a:gd name="connsiteY27" fmla="*/ 57150 h 1733893"/>
                <a:gd name="connsiteX28" fmla="*/ 4592066 w 8230616"/>
                <a:gd name="connsiteY28" fmla="*/ 165100 h 1733893"/>
                <a:gd name="connsiteX29" fmla="*/ 4788916 w 8230616"/>
                <a:gd name="connsiteY29" fmla="*/ 57150 h 1733893"/>
                <a:gd name="connsiteX30" fmla="*/ 4852416 w 8230616"/>
                <a:gd name="connsiteY30" fmla="*/ 0 h 1733893"/>
                <a:gd name="connsiteX31" fmla="*/ 4985766 w 8230616"/>
                <a:gd name="connsiteY31" fmla="*/ 165100 h 1733893"/>
                <a:gd name="connsiteX32" fmla="*/ 5087366 w 8230616"/>
                <a:gd name="connsiteY32" fmla="*/ 203200 h 1733893"/>
                <a:gd name="connsiteX33" fmla="*/ 5227066 w 8230616"/>
                <a:gd name="connsiteY33" fmla="*/ 12700 h 1733893"/>
                <a:gd name="connsiteX34" fmla="*/ 5354066 w 8230616"/>
                <a:gd name="connsiteY34" fmla="*/ 127000 h 1733893"/>
                <a:gd name="connsiteX35" fmla="*/ 5468366 w 8230616"/>
                <a:gd name="connsiteY35" fmla="*/ 114300 h 1733893"/>
                <a:gd name="connsiteX36" fmla="*/ 5716016 w 8230616"/>
                <a:gd name="connsiteY36" fmla="*/ 355600 h 1733893"/>
                <a:gd name="connsiteX37" fmla="*/ 5862066 w 8230616"/>
                <a:gd name="connsiteY37" fmla="*/ 412750 h 1733893"/>
                <a:gd name="connsiteX38" fmla="*/ 6014466 w 8230616"/>
                <a:gd name="connsiteY38" fmla="*/ 444500 h 1733893"/>
                <a:gd name="connsiteX39" fmla="*/ 6135116 w 8230616"/>
                <a:gd name="connsiteY39" fmla="*/ 514350 h 1733893"/>
                <a:gd name="connsiteX40" fmla="*/ 6224016 w 8230616"/>
                <a:gd name="connsiteY40" fmla="*/ 431800 h 1733893"/>
                <a:gd name="connsiteX41" fmla="*/ 6363716 w 8230616"/>
                <a:gd name="connsiteY41" fmla="*/ 704850 h 1733893"/>
                <a:gd name="connsiteX42" fmla="*/ 6509766 w 8230616"/>
                <a:gd name="connsiteY42" fmla="*/ 793750 h 1733893"/>
                <a:gd name="connsiteX43" fmla="*/ 6592316 w 8230616"/>
                <a:gd name="connsiteY43" fmla="*/ 990600 h 1733893"/>
                <a:gd name="connsiteX44" fmla="*/ 6814566 w 8230616"/>
                <a:gd name="connsiteY44" fmla="*/ 806450 h 1733893"/>
                <a:gd name="connsiteX45" fmla="*/ 6941566 w 8230616"/>
                <a:gd name="connsiteY45" fmla="*/ 927100 h 1733893"/>
                <a:gd name="connsiteX46" fmla="*/ 6992366 w 8230616"/>
                <a:gd name="connsiteY46" fmla="*/ 1060450 h 1733893"/>
                <a:gd name="connsiteX47" fmla="*/ 7100316 w 8230616"/>
                <a:gd name="connsiteY47" fmla="*/ 971550 h 1733893"/>
                <a:gd name="connsiteX48" fmla="*/ 7214616 w 8230616"/>
                <a:gd name="connsiteY48" fmla="*/ 1009650 h 1733893"/>
                <a:gd name="connsiteX49" fmla="*/ 7341616 w 8230616"/>
                <a:gd name="connsiteY49" fmla="*/ 1289050 h 1733893"/>
                <a:gd name="connsiteX50" fmla="*/ 7354316 w 8230616"/>
                <a:gd name="connsiteY50" fmla="*/ 1371600 h 1733893"/>
                <a:gd name="connsiteX51" fmla="*/ 7500366 w 8230616"/>
                <a:gd name="connsiteY51" fmla="*/ 1289050 h 1733893"/>
                <a:gd name="connsiteX52" fmla="*/ 7614666 w 8230616"/>
                <a:gd name="connsiteY52" fmla="*/ 1403350 h 1733893"/>
                <a:gd name="connsiteX53" fmla="*/ 7849616 w 8230616"/>
                <a:gd name="connsiteY53" fmla="*/ 1530350 h 1733893"/>
                <a:gd name="connsiteX54" fmla="*/ 8008366 w 8230616"/>
                <a:gd name="connsiteY54" fmla="*/ 1600200 h 1733893"/>
                <a:gd name="connsiteX55" fmla="*/ 8129016 w 8230616"/>
                <a:gd name="connsiteY55" fmla="*/ 1593850 h 1733893"/>
                <a:gd name="connsiteX56" fmla="*/ 8230616 w 8230616"/>
                <a:gd name="connsiteY56" fmla="*/ 1714500 h 1733893"/>
                <a:gd name="connsiteX57" fmla="*/ 0 w 8230616"/>
                <a:gd name="connsiteY57" fmla="*/ 1733893 h 1733893"/>
                <a:gd name="connsiteX0" fmla="*/ 0 w 8230616"/>
                <a:gd name="connsiteY0" fmla="*/ 1733893 h 1733893"/>
                <a:gd name="connsiteX1" fmla="*/ 508396 w 8230616"/>
                <a:gd name="connsiteY1" fmla="*/ 1525545 h 1733893"/>
                <a:gd name="connsiteX2" fmla="*/ 847835 w 8230616"/>
                <a:gd name="connsiteY2" fmla="*/ 1267254 h 1733893"/>
                <a:gd name="connsiteX3" fmla="*/ 1017130 w 8230616"/>
                <a:gd name="connsiteY3" fmla="*/ 1169773 h 1733893"/>
                <a:gd name="connsiteX4" fmla="*/ 1194816 w 8230616"/>
                <a:gd name="connsiteY4" fmla="*/ 1123950 h 1733893"/>
                <a:gd name="connsiteX5" fmla="*/ 1328166 w 8230616"/>
                <a:gd name="connsiteY5" fmla="*/ 1123950 h 1733893"/>
                <a:gd name="connsiteX6" fmla="*/ 1658366 w 8230616"/>
                <a:gd name="connsiteY6" fmla="*/ 876300 h 1733893"/>
                <a:gd name="connsiteX7" fmla="*/ 1810766 w 8230616"/>
                <a:gd name="connsiteY7" fmla="*/ 920750 h 1733893"/>
                <a:gd name="connsiteX8" fmla="*/ 1963166 w 8230616"/>
                <a:gd name="connsiteY8" fmla="*/ 819150 h 1733893"/>
                <a:gd name="connsiteX9" fmla="*/ 2096516 w 8230616"/>
                <a:gd name="connsiteY9" fmla="*/ 857250 h 1733893"/>
                <a:gd name="connsiteX10" fmla="*/ 2280666 w 8230616"/>
                <a:gd name="connsiteY10" fmla="*/ 768350 h 1733893"/>
                <a:gd name="connsiteX11" fmla="*/ 2420366 w 8230616"/>
                <a:gd name="connsiteY11" fmla="*/ 685800 h 1733893"/>
                <a:gd name="connsiteX12" fmla="*/ 2553716 w 8230616"/>
                <a:gd name="connsiteY12" fmla="*/ 711200 h 1733893"/>
                <a:gd name="connsiteX13" fmla="*/ 2680716 w 8230616"/>
                <a:gd name="connsiteY13" fmla="*/ 596900 h 1733893"/>
                <a:gd name="connsiteX14" fmla="*/ 2814066 w 8230616"/>
                <a:gd name="connsiteY14" fmla="*/ 679450 h 1733893"/>
                <a:gd name="connsiteX15" fmla="*/ 2922016 w 8230616"/>
                <a:gd name="connsiteY15" fmla="*/ 533400 h 1733893"/>
                <a:gd name="connsiteX16" fmla="*/ 3087116 w 8230616"/>
                <a:gd name="connsiteY16" fmla="*/ 533400 h 1733893"/>
                <a:gd name="connsiteX17" fmla="*/ 3195066 w 8230616"/>
                <a:gd name="connsiteY17" fmla="*/ 463550 h 1733893"/>
                <a:gd name="connsiteX18" fmla="*/ 3341116 w 8230616"/>
                <a:gd name="connsiteY18" fmla="*/ 520700 h 1733893"/>
                <a:gd name="connsiteX19" fmla="*/ 3487166 w 8230616"/>
                <a:gd name="connsiteY19" fmla="*/ 342900 h 1733893"/>
                <a:gd name="connsiteX20" fmla="*/ 3576066 w 8230616"/>
                <a:gd name="connsiteY20" fmla="*/ 419100 h 1733893"/>
                <a:gd name="connsiteX21" fmla="*/ 3709416 w 8230616"/>
                <a:gd name="connsiteY21" fmla="*/ 292100 h 1733893"/>
                <a:gd name="connsiteX22" fmla="*/ 3855466 w 8230616"/>
                <a:gd name="connsiteY22" fmla="*/ 323850 h 1733893"/>
                <a:gd name="connsiteX23" fmla="*/ 3944366 w 8230616"/>
                <a:gd name="connsiteY23" fmla="*/ 241300 h 1733893"/>
                <a:gd name="connsiteX24" fmla="*/ 4090416 w 8230616"/>
                <a:gd name="connsiteY24" fmla="*/ 279400 h 1733893"/>
                <a:gd name="connsiteX25" fmla="*/ 4204716 w 8230616"/>
                <a:gd name="connsiteY25" fmla="*/ 114300 h 1733893"/>
                <a:gd name="connsiteX26" fmla="*/ 4306316 w 8230616"/>
                <a:gd name="connsiteY26" fmla="*/ 215900 h 1733893"/>
                <a:gd name="connsiteX27" fmla="*/ 4452366 w 8230616"/>
                <a:gd name="connsiteY27" fmla="*/ 57150 h 1733893"/>
                <a:gd name="connsiteX28" fmla="*/ 4592066 w 8230616"/>
                <a:gd name="connsiteY28" fmla="*/ 165100 h 1733893"/>
                <a:gd name="connsiteX29" fmla="*/ 4788916 w 8230616"/>
                <a:gd name="connsiteY29" fmla="*/ 57150 h 1733893"/>
                <a:gd name="connsiteX30" fmla="*/ 4852416 w 8230616"/>
                <a:gd name="connsiteY30" fmla="*/ 0 h 1733893"/>
                <a:gd name="connsiteX31" fmla="*/ 4985766 w 8230616"/>
                <a:gd name="connsiteY31" fmla="*/ 165100 h 1733893"/>
                <a:gd name="connsiteX32" fmla="*/ 5087366 w 8230616"/>
                <a:gd name="connsiteY32" fmla="*/ 203200 h 1733893"/>
                <a:gd name="connsiteX33" fmla="*/ 5227066 w 8230616"/>
                <a:gd name="connsiteY33" fmla="*/ 12700 h 1733893"/>
                <a:gd name="connsiteX34" fmla="*/ 5354066 w 8230616"/>
                <a:gd name="connsiteY34" fmla="*/ 127000 h 1733893"/>
                <a:gd name="connsiteX35" fmla="*/ 5468366 w 8230616"/>
                <a:gd name="connsiteY35" fmla="*/ 114300 h 1733893"/>
                <a:gd name="connsiteX36" fmla="*/ 5716016 w 8230616"/>
                <a:gd name="connsiteY36" fmla="*/ 355600 h 1733893"/>
                <a:gd name="connsiteX37" fmla="*/ 5862066 w 8230616"/>
                <a:gd name="connsiteY37" fmla="*/ 412750 h 1733893"/>
                <a:gd name="connsiteX38" fmla="*/ 6014466 w 8230616"/>
                <a:gd name="connsiteY38" fmla="*/ 444500 h 1733893"/>
                <a:gd name="connsiteX39" fmla="*/ 6135116 w 8230616"/>
                <a:gd name="connsiteY39" fmla="*/ 514350 h 1733893"/>
                <a:gd name="connsiteX40" fmla="*/ 6224016 w 8230616"/>
                <a:gd name="connsiteY40" fmla="*/ 431800 h 1733893"/>
                <a:gd name="connsiteX41" fmla="*/ 6363716 w 8230616"/>
                <a:gd name="connsiteY41" fmla="*/ 704850 h 1733893"/>
                <a:gd name="connsiteX42" fmla="*/ 6509766 w 8230616"/>
                <a:gd name="connsiteY42" fmla="*/ 793750 h 1733893"/>
                <a:gd name="connsiteX43" fmla="*/ 6592316 w 8230616"/>
                <a:gd name="connsiteY43" fmla="*/ 990600 h 1733893"/>
                <a:gd name="connsiteX44" fmla="*/ 6814566 w 8230616"/>
                <a:gd name="connsiteY44" fmla="*/ 806450 h 1733893"/>
                <a:gd name="connsiteX45" fmla="*/ 6941566 w 8230616"/>
                <a:gd name="connsiteY45" fmla="*/ 927100 h 1733893"/>
                <a:gd name="connsiteX46" fmla="*/ 6992366 w 8230616"/>
                <a:gd name="connsiteY46" fmla="*/ 1060450 h 1733893"/>
                <a:gd name="connsiteX47" fmla="*/ 7100316 w 8230616"/>
                <a:gd name="connsiteY47" fmla="*/ 971550 h 1733893"/>
                <a:gd name="connsiteX48" fmla="*/ 7214616 w 8230616"/>
                <a:gd name="connsiteY48" fmla="*/ 1009650 h 1733893"/>
                <a:gd name="connsiteX49" fmla="*/ 7341616 w 8230616"/>
                <a:gd name="connsiteY49" fmla="*/ 1289050 h 1733893"/>
                <a:gd name="connsiteX50" fmla="*/ 7354316 w 8230616"/>
                <a:gd name="connsiteY50" fmla="*/ 1371600 h 1733893"/>
                <a:gd name="connsiteX51" fmla="*/ 7500366 w 8230616"/>
                <a:gd name="connsiteY51" fmla="*/ 1289050 h 1733893"/>
                <a:gd name="connsiteX52" fmla="*/ 7614666 w 8230616"/>
                <a:gd name="connsiteY52" fmla="*/ 1403350 h 1733893"/>
                <a:gd name="connsiteX53" fmla="*/ 7849616 w 8230616"/>
                <a:gd name="connsiteY53" fmla="*/ 1530350 h 1733893"/>
                <a:gd name="connsiteX54" fmla="*/ 8008366 w 8230616"/>
                <a:gd name="connsiteY54" fmla="*/ 1600200 h 1733893"/>
                <a:gd name="connsiteX55" fmla="*/ 8129016 w 8230616"/>
                <a:gd name="connsiteY55" fmla="*/ 1593850 h 1733893"/>
                <a:gd name="connsiteX56" fmla="*/ 8230616 w 8230616"/>
                <a:gd name="connsiteY56" fmla="*/ 1714500 h 1733893"/>
                <a:gd name="connsiteX57" fmla="*/ 0 w 8230616"/>
                <a:gd name="connsiteY57" fmla="*/ 1733893 h 1733893"/>
                <a:gd name="connsiteX0" fmla="*/ 0 w 8230616"/>
                <a:gd name="connsiteY0" fmla="*/ 1733893 h 1733893"/>
                <a:gd name="connsiteX1" fmla="*/ 508396 w 8230616"/>
                <a:gd name="connsiteY1" fmla="*/ 1525545 h 1733893"/>
                <a:gd name="connsiteX2" fmla="*/ 847835 w 8230616"/>
                <a:gd name="connsiteY2" fmla="*/ 1267254 h 1733893"/>
                <a:gd name="connsiteX3" fmla="*/ 1017130 w 8230616"/>
                <a:gd name="connsiteY3" fmla="*/ 1169773 h 1733893"/>
                <a:gd name="connsiteX4" fmla="*/ 1194816 w 8230616"/>
                <a:gd name="connsiteY4" fmla="*/ 1123950 h 1733893"/>
                <a:gd name="connsiteX5" fmla="*/ 1304921 w 8230616"/>
                <a:gd name="connsiteY5" fmla="*/ 1026126 h 1733893"/>
                <a:gd name="connsiteX6" fmla="*/ 1658366 w 8230616"/>
                <a:gd name="connsiteY6" fmla="*/ 876300 h 1733893"/>
                <a:gd name="connsiteX7" fmla="*/ 1810766 w 8230616"/>
                <a:gd name="connsiteY7" fmla="*/ 920750 h 1733893"/>
                <a:gd name="connsiteX8" fmla="*/ 1963166 w 8230616"/>
                <a:gd name="connsiteY8" fmla="*/ 819150 h 1733893"/>
                <a:gd name="connsiteX9" fmla="*/ 2096516 w 8230616"/>
                <a:gd name="connsiteY9" fmla="*/ 857250 h 1733893"/>
                <a:gd name="connsiteX10" fmla="*/ 2280666 w 8230616"/>
                <a:gd name="connsiteY10" fmla="*/ 768350 h 1733893"/>
                <a:gd name="connsiteX11" fmla="*/ 2420366 w 8230616"/>
                <a:gd name="connsiteY11" fmla="*/ 685800 h 1733893"/>
                <a:gd name="connsiteX12" fmla="*/ 2553716 w 8230616"/>
                <a:gd name="connsiteY12" fmla="*/ 711200 h 1733893"/>
                <a:gd name="connsiteX13" fmla="*/ 2680716 w 8230616"/>
                <a:gd name="connsiteY13" fmla="*/ 596900 h 1733893"/>
                <a:gd name="connsiteX14" fmla="*/ 2814066 w 8230616"/>
                <a:gd name="connsiteY14" fmla="*/ 679450 h 1733893"/>
                <a:gd name="connsiteX15" fmla="*/ 2922016 w 8230616"/>
                <a:gd name="connsiteY15" fmla="*/ 533400 h 1733893"/>
                <a:gd name="connsiteX16" fmla="*/ 3087116 w 8230616"/>
                <a:gd name="connsiteY16" fmla="*/ 533400 h 1733893"/>
                <a:gd name="connsiteX17" fmla="*/ 3195066 w 8230616"/>
                <a:gd name="connsiteY17" fmla="*/ 463550 h 1733893"/>
                <a:gd name="connsiteX18" fmla="*/ 3341116 w 8230616"/>
                <a:gd name="connsiteY18" fmla="*/ 520700 h 1733893"/>
                <a:gd name="connsiteX19" fmla="*/ 3487166 w 8230616"/>
                <a:gd name="connsiteY19" fmla="*/ 342900 h 1733893"/>
                <a:gd name="connsiteX20" fmla="*/ 3576066 w 8230616"/>
                <a:gd name="connsiteY20" fmla="*/ 419100 h 1733893"/>
                <a:gd name="connsiteX21" fmla="*/ 3709416 w 8230616"/>
                <a:gd name="connsiteY21" fmla="*/ 292100 h 1733893"/>
                <a:gd name="connsiteX22" fmla="*/ 3855466 w 8230616"/>
                <a:gd name="connsiteY22" fmla="*/ 323850 h 1733893"/>
                <a:gd name="connsiteX23" fmla="*/ 3944366 w 8230616"/>
                <a:gd name="connsiteY23" fmla="*/ 241300 h 1733893"/>
                <a:gd name="connsiteX24" fmla="*/ 4090416 w 8230616"/>
                <a:gd name="connsiteY24" fmla="*/ 279400 h 1733893"/>
                <a:gd name="connsiteX25" fmla="*/ 4204716 w 8230616"/>
                <a:gd name="connsiteY25" fmla="*/ 114300 h 1733893"/>
                <a:gd name="connsiteX26" fmla="*/ 4306316 w 8230616"/>
                <a:gd name="connsiteY26" fmla="*/ 215900 h 1733893"/>
                <a:gd name="connsiteX27" fmla="*/ 4452366 w 8230616"/>
                <a:gd name="connsiteY27" fmla="*/ 57150 h 1733893"/>
                <a:gd name="connsiteX28" fmla="*/ 4592066 w 8230616"/>
                <a:gd name="connsiteY28" fmla="*/ 165100 h 1733893"/>
                <a:gd name="connsiteX29" fmla="*/ 4788916 w 8230616"/>
                <a:gd name="connsiteY29" fmla="*/ 57150 h 1733893"/>
                <a:gd name="connsiteX30" fmla="*/ 4852416 w 8230616"/>
                <a:gd name="connsiteY30" fmla="*/ 0 h 1733893"/>
                <a:gd name="connsiteX31" fmla="*/ 4985766 w 8230616"/>
                <a:gd name="connsiteY31" fmla="*/ 165100 h 1733893"/>
                <a:gd name="connsiteX32" fmla="*/ 5087366 w 8230616"/>
                <a:gd name="connsiteY32" fmla="*/ 203200 h 1733893"/>
                <a:gd name="connsiteX33" fmla="*/ 5227066 w 8230616"/>
                <a:gd name="connsiteY33" fmla="*/ 12700 h 1733893"/>
                <a:gd name="connsiteX34" fmla="*/ 5354066 w 8230616"/>
                <a:gd name="connsiteY34" fmla="*/ 127000 h 1733893"/>
                <a:gd name="connsiteX35" fmla="*/ 5468366 w 8230616"/>
                <a:gd name="connsiteY35" fmla="*/ 114300 h 1733893"/>
                <a:gd name="connsiteX36" fmla="*/ 5716016 w 8230616"/>
                <a:gd name="connsiteY36" fmla="*/ 355600 h 1733893"/>
                <a:gd name="connsiteX37" fmla="*/ 5862066 w 8230616"/>
                <a:gd name="connsiteY37" fmla="*/ 412750 h 1733893"/>
                <a:gd name="connsiteX38" fmla="*/ 6014466 w 8230616"/>
                <a:gd name="connsiteY38" fmla="*/ 444500 h 1733893"/>
                <a:gd name="connsiteX39" fmla="*/ 6135116 w 8230616"/>
                <a:gd name="connsiteY39" fmla="*/ 514350 h 1733893"/>
                <a:gd name="connsiteX40" fmla="*/ 6224016 w 8230616"/>
                <a:gd name="connsiteY40" fmla="*/ 431800 h 1733893"/>
                <a:gd name="connsiteX41" fmla="*/ 6363716 w 8230616"/>
                <a:gd name="connsiteY41" fmla="*/ 704850 h 1733893"/>
                <a:gd name="connsiteX42" fmla="*/ 6509766 w 8230616"/>
                <a:gd name="connsiteY42" fmla="*/ 793750 h 1733893"/>
                <a:gd name="connsiteX43" fmla="*/ 6592316 w 8230616"/>
                <a:gd name="connsiteY43" fmla="*/ 990600 h 1733893"/>
                <a:gd name="connsiteX44" fmla="*/ 6814566 w 8230616"/>
                <a:gd name="connsiteY44" fmla="*/ 806450 h 1733893"/>
                <a:gd name="connsiteX45" fmla="*/ 6941566 w 8230616"/>
                <a:gd name="connsiteY45" fmla="*/ 927100 h 1733893"/>
                <a:gd name="connsiteX46" fmla="*/ 6992366 w 8230616"/>
                <a:gd name="connsiteY46" fmla="*/ 1060450 h 1733893"/>
                <a:gd name="connsiteX47" fmla="*/ 7100316 w 8230616"/>
                <a:gd name="connsiteY47" fmla="*/ 971550 h 1733893"/>
                <a:gd name="connsiteX48" fmla="*/ 7214616 w 8230616"/>
                <a:gd name="connsiteY48" fmla="*/ 1009650 h 1733893"/>
                <a:gd name="connsiteX49" fmla="*/ 7341616 w 8230616"/>
                <a:gd name="connsiteY49" fmla="*/ 1289050 h 1733893"/>
                <a:gd name="connsiteX50" fmla="*/ 7354316 w 8230616"/>
                <a:gd name="connsiteY50" fmla="*/ 1371600 h 1733893"/>
                <a:gd name="connsiteX51" fmla="*/ 7500366 w 8230616"/>
                <a:gd name="connsiteY51" fmla="*/ 1289050 h 1733893"/>
                <a:gd name="connsiteX52" fmla="*/ 7614666 w 8230616"/>
                <a:gd name="connsiteY52" fmla="*/ 1403350 h 1733893"/>
                <a:gd name="connsiteX53" fmla="*/ 7849616 w 8230616"/>
                <a:gd name="connsiteY53" fmla="*/ 1530350 h 1733893"/>
                <a:gd name="connsiteX54" fmla="*/ 8008366 w 8230616"/>
                <a:gd name="connsiteY54" fmla="*/ 1600200 h 1733893"/>
                <a:gd name="connsiteX55" fmla="*/ 8129016 w 8230616"/>
                <a:gd name="connsiteY55" fmla="*/ 1593850 h 1733893"/>
                <a:gd name="connsiteX56" fmla="*/ 8230616 w 8230616"/>
                <a:gd name="connsiteY56" fmla="*/ 1714500 h 1733893"/>
                <a:gd name="connsiteX57" fmla="*/ 0 w 8230616"/>
                <a:gd name="connsiteY57" fmla="*/ 1733893 h 1733893"/>
                <a:gd name="connsiteX0" fmla="*/ 0 w 8230616"/>
                <a:gd name="connsiteY0" fmla="*/ 1733893 h 1733893"/>
                <a:gd name="connsiteX1" fmla="*/ 508396 w 8230616"/>
                <a:gd name="connsiteY1" fmla="*/ 1525545 h 1733893"/>
                <a:gd name="connsiteX2" fmla="*/ 847835 w 8230616"/>
                <a:gd name="connsiteY2" fmla="*/ 1267254 h 1733893"/>
                <a:gd name="connsiteX3" fmla="*/ 1017130 w 8230616"/>
                <a:gd name="connsiteY3" fmla="*/ 1169773 h 1733893"/>
                <a:gd name="connsiteX4" fmla="*/ 1229684 w 8230616"/>
                <a:gd name="connsiteY4" fmla="*/ 1149692 h 1733893"/>
                <a:gd name="connsiteX5" fmla="*/ 1304921 w 8230616"/>
                <a:gd name="connsiteY5" fmla="*/ 1026126 h 1733893"/>
                <a:gd name="connsiteX6" fmla="*/ 1658366 w 8230616"/>
                <a:gd name="connsiteY6" fmla="*/ 876300 h 1733893"/>
                <a:gd name="connsiteX7" fmla="*/ 1810766 w 8230616"/>
                <a:gd name="connsiteY7" fmla="*/ 920750 h 1733893"/>
                <a:gd name="connsiteX8" fmla="*/ 1963166 w 8230616"/>
                <a:gd name="connsiteY8" fmla="*/ 819150 h 1733893"/>
                <a:gd name="connsiteX9" fmla="*/ 2096516 w 8230616"/>
                <a:gd name="connsiteY9" fmla="*/ 857250 h 1733893"/>
                <a:gd name="connsiteX10" fmla="*/ 2280666 w 8230616"/>
                <a:gd name="connsiteY10" fmla="*/ 768350 h 1733893"/>
                <a:gd name="connsiteX11" fmla="*/ 2420366 w 8230616"/>
                <a:gd name="connsiteY11" fmla="*/ 685800 h 1733893"/>
                <a:gd name="connsiteX12" fmla="*/ 2553716 w 8230616"/>
                <a:gd name="connsiteY12" fmla="*/ 711200 h 1733893"/>
                <a:gd name="connsiteX13" fmla="*/ 2680716 w 8230616"/>
                <a:gd name="connsiteY13" fmla="*/ 596900 h 1733893"/>
                <a:gd name="connsiteX14" fmla="*/ 2814066 w 8230616"/>
                <a:gd name="connsiteY14" fmla="*/ 679450 h 1733893"/>
                <a:gd name="connsiteX15" fmla="*/ 2922016 w 8230616"/>
                <a:gd name="connsiteY15" fmla="*/ 533400 h 1733893"/>
                <a:gd name="connsiteX16" fmla="*/ 3087116 w 8230616"/>
                <a:gd name="connsiteY16" fmla="*/ 533400 h 1733893"/>
                <a:gd name="connsiteX17" fmla="*/ 3195066 w 8230616"/>
                <a:gd name="connsiteY17" fmla="*/ 463550 h 1733893"/>
                <a:gd name="connsiteX18" fmla="*/ 3341116 w 8230616"/>
                <a:gd name="connsiteY18" fmla="*/ 520700 h 1733893"/>
                <a:gd name="connsiteX19" fmla="*/ 3487166 w 8230616"/>
                <a:gd name="connsiteY19" fmla="*/ 342900 h 1733893"/>
                <a:gd name="connsiteX20" fmla="*/ 3576066 w 8230616"/>
                <a:gd name="connsiteY20" fmla="*/ 419100 h 1733893"/>
                <a:gd name="connsiteX21" fmla="*/ 3709416 w 8230616"/>
                <a:gd name="connsiteY21" fmla="*/ 292100 h 1733893"/>
                <a:gd name="connsiteX22" fmla="*/ 3855466 w 8230616"/>
                <a:gd name="connsiteY22" fmla="*/ 323850 h 1733893"/>
                <a:gd name="connsiteX23" fmla="*/ 3944366 w 8230616"/>
                <a:gd name="connsiteY23" fmla="*/ 241300 h 1733893"/>
                <a:gd name="connsiteX24" fmla="*/ 4090416 w 8230616"/>
                <a:gd name="connsiteY24" fmla="*/ 279400 h 1733893"/>
                <a:gd name="connsiteX25" fmla="*/ 4204716 w 8230616"/>
                <a:gd name="connsiteY25" fmla="*/ 114300 h 1733893"/>
                <a:gd name="connsiteX26" fmla="*/ 4306316 w 8230616"/>
                <a:gd name="connsiteY26" fmla="*/ 215900 h 1733893"/>
                <a:gd name="connsiteX27" fmla="*/ 4452366 w 8230616"/>
                <a:gd name="connsiteY27" fmla="*/ 57150 h 1733893"/>
                <a:gd name="connsiteX28" fmla="*/ 4592066 w 8230616"/>
                <a:gd name="connsiteY28" fmla="*/ 165100 h 1733893"/>
                <a:gd name="connsiteX29" fmla="*/ 4788916 w 8230616"/>
                <a:gd name="connsiteY29" fmla="*/ 57150 h 1733893"/>
                <a:gd name="connsiteX30" fmla="*/ 4852416 w 8230616"/>
                <a:gd name="connsiteY30" fmla="*/ 0 h 1733893"/>
                <a:gd name="connsiteX31" fmla="*/ 4985766 w 8230616"/>
                <a:gd name="connsiteY31" fmla="*/ 165100 h 1733893"/>
                <a:gd name="connsiteX32" fmla="*/ 5087366 w 8230616"/>
                <a:gd name="connsiteY32" fmla="*/ 203200 h 1733893"/>
                <a:gd name="connsiteX33" fmla="*/ 5227066 w 8230616"/>
                <a:gd name="connsiteY33" fmla="*/ 12700 h 1733893"/>
                <a:gd name="connsiteX34" fmla="*/ 5354066 w 8230616"/>
                <a:gd name="connsiteY34" fmla="*/ 127000 h 1733893"/>
                <a:gd name="connsiteX35" fmla="*/ 5468366 w 8230616"/>
                <a:gd name="connsiteY35" fmla="*/ 114300 h 1733893"/>
                <a:gd name="connsiteX36" fmla="*/ 5716016 w 8230616"/>
                <a:gd name="connsiteY36" fmla="*/ 355600 h 1733893"/>
                <a:gd name="connsiteX37" fmla="*/ 5862066 w 8230616"/>
                <a:gd name="connsiteY37" fmla="*/ 412750 h 1733893"/>
                <a:gd name="connsiteX38" fmla="*/ 6014466 w 8230616"/>
                <a:gd name="connsiteY38" fmla="*/ 444500 h 1733893"/>
                <a:gd name="connsiteX39" fmla="*/ 6135116 w 8230616"/>
                <a:gd name="connsiteY39" fmla="*/ 514350 h 1733893"/>
                <a:gd name="connsiteX40" fmla="*/ 6224016 w 8230616"/>
                <a:gd name="connsiteY40" fmla="*/ 431800 h 1733893"/>
                <a:gd name="connsiteX41" fmla="*/ 6363716 w 8230616"/>
                <a:gd name="connsiteY41" fmla="*/ 704850 h 1733893"/>
                <a:gd name="connsiteX42" fmla="*/ 6509766 w 8230616"/>
                <a:gd name="connsiteY42" fmla="*/ 793750 h 1733893"/>
                <a:gd name="connsiteX43" fmla="*/ 6592316 w 8230616"/>
                <a:gd name="connsiteY43" fmla="*/ 990600 h 1733893"/>
                <a:gd name="connsiteX44" fmla="*/ 6814566 w 8230616"/>
                <a:gd name="connsiteY44" fmla="*/ 806450 h 1733893"/>
                <a:gd name="connsiteX45" fmla="*/ 6941566 w 8230616"/>
                <a:gd name="connsiteY45" fmla="*/ 927100 h 1733893"/>
                <a:gd name="connsiteX46" fmla="*/ 6992366 w 8230616"/>
                <a:gd name="connsiteY46" fmla="*/ 1060450 h 1733893"/>
                <a:gd name="connsiteX47" fmla="*/ 7100316 w 8230616"/>
                <a:gd name="connsiteY47" fmla="*/ 971550 h 1733893"/>
                <a:gd name="connsiteX48" fmla="*/ 7214616 w 8230616"/>
                <a:gd name="connsiteY48" fmla="*/ 1009650 h 1733893"/>
                <a:gd name="connsiteX49" fmla="*/ 7341616 w 8230616"/>
                <a:gd name="connsiteY49" fmla="*/ 1289050 h 1733893"/>
                <a:gd name="connsiteX50" fmla="*/ 7354316 w 8230616"/>
                <a:gd name="connsiteY50" fmla="*/ 1371600 h 1733893"/>
                <a:gd name="connsiteX51" fmla="*/ 7500366 w 8230616"/>
                <a:gd name="connsiteY51" fmla="*/ 1289050 h 1733893"/>
                <a:gd name="connsiteX52" fmla="*/ 7614666 w 8230616"/>
                <a:gd name="connsiteY52" fmla="*/ 1403350 h 1733893"/>
                <a:gd name="connsiteX53" fmla="*/ 7849616 w 8230616"/>
                <a:gd name="connsiteY53" fmla="*/ 1530350 h 1733893"/>
                <a:gd name="connsiteX54" fmla="*/ 8008366 w 8230616"/>
                <a:gd name="connsiteY54" fmla="*/ 1600200 h 1733893"/>
                <a:gd name="connsiteX55" fmla="*/ 8129016 w 8230616"/>
                <a:gd name="connsiteY55" fmla="*/ 1593850 h 1733893"/>
                <a:gd name="connsiteX56" fmla="*/ 8230616 w 8230616"/>
                <a:gd name="connsiteY56" fmla="*/ 1714500 h 1733893"/>
                <a:gd name="connsiteX57" fmla="*/ 0 w 8230616"/>
                <a:gd name="connsiteY57" fmla="*/ 1733893 h 1733893"/>
                <a:gd name="connsiteX0" fmla="*/ 0 w 8230616"/>
                <a:gd name="connsiteY0" fmla="*/ 1733893 h 1733893"/>
                <a:gd name="connsiteX1" fmla="*/ 508396 w 8230616"/>
                <a:gd name="connsiteY1" fmla="*/ 1525545 h 1733893"/>
                <a:gd name="connsiteX2" fmla="*/ 871080 w 8230616"/>
                <a:gd name="connsiteY2" fmla="*/ 1287849 h 1733893"/>
                <a:gd name="connsiteX3" fmla="*/ 1017130 w 8230616"/>
                <a:gd name="connsiteY3" fmla="*/ 1169773 h 1733893"/>
                <a:gd name="connsiteX4" fmla="*/ 1229684 w 8230616"/>
                <a:gd name="connsiteY4" fmla="*/ 1149692 h 1733893"/>
                <a:gd name="connsiteX5" fmla="*/ 1304921 w 8230616"/>
                <a:gd name="connsiteY5" fmla="*/ 1026126 h 1733893"/>
                <a:gd name="connsiteX6" fmla="*/ 1658366 w 8230616"/>
                <a:gd name="connsiteY6" fmla="*/ 876300 h 1733893"/>
                <a:gd name="connsiteX7" fmla="*/ 1810766 w 8230616"/>
                <a:gd name="connsiteY7" fmla="*/ 920750 h 1733893"/>
                <a:gd name="connsiteX8" fmla="*/ 1963166 w 8230616"/>
                <a:gd name="connsiteY8" fmla="*/ 819150 h 1733893"/>
                <a:gd name="connsiteX9" fmla="*/ 2096516 w 8230616"/>
                <a:gd name="connsiteY9" fmla="*/ 857250 h 1733893"/>
                <a:gd name="connsiteX10" fmla="*/ 2280666 w 8230616"/>
                <a:gd name="connsiteY10" fmla="*/ 768350 h 1733893"/>
                <a:gd name="connsiteX11" fmla="*/ 2420366 w 8230616"/>
                <a:gd name="connsiteY11" fmla="*/ 685800 h 1733893"/>
                <a:gd name="connsiteX12" fmla="*/ 2553716 w 8230616"/>
                <a:gd name="connsiteY12" fmla="*/ 711200 h 1733893"/>
                <a:gd name="connsiteX13" fmla="*/ 2680716 w 8230616"/>
                <a:gd name="connsiteY13" fmla="*/ 596900 h 1733893"/>
                <a:gd name="connsiteX14" fmla="*/ 2814066 w 8230616"/>
                <a:gd name="connsiteY14" fmla="*/ 679450 h 1733893"/>
                <a:gd name="connsiteX15" fmla="*/ 2922016 w 8230616"/>
                <a:gd name="connsiteY15" fmla="*/ 533400 h 1733893"/>
                <a:gd name="connsiteX16" fmla="*/ 3087116 w 8230616"/>
                <a:gd name="connsiteY16" fmla="*/ 533400 h 1733893"/>
                <a:gd name="connsiteX17" fmla="*/ 3195066 w 8230616"/>
                <a:gd name="connsiteY17" fmla="*/ 463550 h 1733893"/>
                <a:gd name="connsiteX18" fmla="*/ 3341116 w 8230616"/>
                <a:gd name="connsiteY18" fmla="*/ 520700 h 1733893"/>
                <a:gd name="connsiteX19" fmla="*/ 3487166 w 8230616"/>
                <a:gd name="connsiteY19" fmla="*/ 342900 h 1733893"/>
                <a:gd name="connsiteX20" fmla="*/ 3576066 w 8230616"/>
                <a:gd name="connsiteY20" fmla="*/ 419100 h 1733893"/>
                <a:gd name="connsiteX21" fmla="*/ 3709416 w 8230616"/>
                <a:gd name="connsiteY21" fmla="*/ 292100 h 1733893"/>
                <a:gd name="connsiteX22" fmla="*/ 3855466 w 8230616"/>
                <a:gd name="connsiteY22" fmla="*/ 323850 h 1733893"/>
                <a:gd name="connsiteX23" fmla="*/ 3944366 w 8230616"/>
                <a:gd name="connsiteY23" fmla="*/ 241300 h 1733893"/>
                <a:gd name="connsiteX24" fmla="*/ 4090416 w 8230616"/>
                <a:gd name="connsiteY24" fmla="*/ 279400 h 1733893"/>
                <a:gd name="connsiteX25" fmla="*/ 4204716 w 8230616"/>
                <a:gd name="connsiteY25" fmla="*/ 114300 h 1733893"/>
                <a:gd name="connsiteX26" fmla="*/ 4306316 w 8230616"/>
                <a:gd name="connsiteY26" fmla="*/ 215900 h 1733893"/>
                <a:gd name="connsiteX27" fmla="*/ 4452366 w 8230616"/>
                <a:gd name="connsiteY27" fmla="*/ 57150 h 1733893"/>
                <a:gd name="connsiteX28" fmla="*/ 4592066 w 8230616"/>
                <a:gd name="connsiteY28" fmla="*/ 165100 h 1733893"/>
                <a:gd name="connsiteX29" fmla="*/ 4788916 w 8230616"/>
                <a:gd name="connsiteY29" fmla="*/ 57150 h 1733893"/>
                <a:gd name="connsiteX30" fmla="*/ 4852416 w 8230616"/>
                <a:gd name="connsiteY30" fmla="*/ 0 h 1733893"/>
                <a:gd name="connsiteX31" fmla="*/ 4985766 w 8230616"/>
                <a:gd name="connsiteY31" fmla="*/ 165100 h 1733893"/>
                <a:gd name="connsiteX32" fmla="*/ 5087366 w 8230616"/>
                <a:gd name="connsiteY32" fmla="*/ 203200 h 1733893"/>
                <a:gd name="connsiteX33" fmla="*/ 5227066 w 8230616"/>
                <a:gd name="connsiteY33" fmla="*/ 12700 h 1733893"/>
                <a:gd name="connsiteX34" fmla="*/ 5354066 w 8230616"/>
                <a:gd name="connsiteY34" fmla="*/ 127000 h 1733893"/>
                <a:gd name="connsiteX35" fmla="*/ 5468366 w 8230616"/>
                <a:gd name="connsiteY35" fmla="*/ 114300 h 1733893"/>
                <a:gd name="connsiteX36" fmla="*/ 5716016 w 8230616"/>
                <a:gd name="connsiteY36" fmla="*/ 355600 h 1733893"/>
                <a:gd name="connsiteX37" fmla="*/ 5862066 w 8230616"/>
                <a:gd name="connsiteY37" fmla="*/ 412750 h 1733893"/>
                <a:gd name="connsiteX38" fmla="*/ 6014466 w 8230616"/>
                <a:gd name="connsiteY38" fmla="*/ 444500 h 1733893"/>
                <a:gd name="connsiteX39" fmla="*/ 6135116 w 8230616"/>
                <a:gd name="connsiteY39" fmla="*/ 514350 h 1733893"/>
                <a:gd name="connsiteX40" fmla="*/ 6224016 w 8230616"/>
                <a:gd name="connsiteY40" fmla="*/ 431800 h 1733893"/>
                <a:gd name="connsiteX41" fmla="*/ 6363716 w 8230616"/>
                <a:gd name="connsiteY41" fmla="*/ 704850 h 1733893"/>
                <a:gd name="connsiteX42" fmla="*/ 6509766 w 8230616"/>
                <a:gd name="connsiteY42" fmla="*/ 793750 h 1733893"/>
                <a:gd name="connsiteX43" fmla="*/ 6592316 w 8230616"/>
                <a:gd name="connsiteY43" fmla="*/ 990600 h 1733893"/>
                <a:gd name="connsiteX44" fmla="*/ 6814566 w 8230616"/>
                <a:gd name="connsiteY44" fmla="*/ 806450 h 1733893"/>
                <a:gd name="connsiteX45" fmla="*/ 6941566 w 8230616"/>
                <a:gd name="connsiteY45" fmla="*/ 927100 h 1733893"/>
                <a:gd name="connsiteX46" fmla="*/ 6992366 w 8230616"/>
                <a:gd name="connsiteY46" fmla="*/ 1060450 h 1733893"/>
                <a:gd name="connsiteX47" fmla="*/ 7100316 w 8230616"/>
                <a:gd name="connsiteY47" fmla="*/ 971550 h 1733893"/>
                <a:gd name="connsiteX48" fmla="*/ 7214616 w 8230616"/>
                <a:gd name="connsiteY48" fmla="*/ 1009650 h 1733893"/>
                <a:gd name="connsiteX49" fmla="*/ 7341616 w 8230616"/>
                <a:gd name="connsiteY49" fmla="*/ 1289050 h 1733893"/>
                <a:gd name="connsiteX50" fmla="*/ 7354316 w 8230616"/>
                <a:gd name="connsiteY50" fmla="*/ 1371600 h 1733893"/>
                <a:gd name="connsiteX51" fmla="*/ 7500366 w 8230616"/>
                <a:gd name="connsiteY51" fmla="*/ 1289050 h 1733893"/>
                <a:gd name="connsiteX52" fmla="*/ 7614666 w 8230616"/>
                <a:gd name="connsiteY52" fmla="*/ 1403350 h 1733893"/>
                <a:gd name="connsiteX53" fmla="*/ 7849616 w 8230616"/>
                <a:gd name="connsiteY53" fmla="*/ 1530350 h 1733893"/>
                <a:gd name="connsiteX54" fmla="*/ 8008366 w 8230616"/>
                <a:gd name="connsiteY54" fmla="*/ 1600200 h 1733893"/>
                <a:gd name="connsiteX55" fmla="*/ 8129016 w 8230616"/>
                <a:gd name="connsiteY55" fmla="*/ 1593850 h 1733893"/>
                <a:gd name="connsiteX56" fmla="*/ 8230616 w 8230616"/>
                <a:gd name="connsiteY56" fmla="*/ 1714500 h 1733893"/>
                <a:gd name="connsiteX57" fmla="*/ 0 w 8230616"/>
                <a:gd name="connsiteY57" fmla="*/ 1733893 h 1733893"/>
                <a:gd name="connsiteX0" fmla="*/ 0 w 8346843"/>
                <a:gd name="connsiteY0" fmla="*/ 1739042 h 1739042"/>
                <a:gd name="connsiteX1" fmla="*/ 624623 w 8346843"/>
                <a:gd name="connsiteY1" fmla="*/ 1525545 h 1739042"/>
                <a:gd name="connsiteX2" fmla="*/ 987307 w 8346843"/>
                <a:gd name="connsiteY2" fmla="*/ 1287849 h 1739042"/>
                <a:gd name="connsiteX3" fmla="*/ 1133357 w 8346843"/>
                <a:gd name="connsiteY3" fmla="*/ 1169773 h 1739042"/>
                <a:gd name="connsiteX4" fmla="*/ 1345911 w 8346843"/>
                <a:gd name="connsiteY4" fmla="*/ 1149692 h 1739042"/>
                <a:gd name="connsiteX5" fmla="*/ 1421148 w 8346843"/>
                <a:gd name="connsiteY5" fmla="*/ 1026126 h 1739042"/>
                <a:gd name="connsiteX6" fmla="*/ 1774593 w 8346843"/>
                <a:gd name="connsiteY6" fmla="*/ 876300 h 1739042"/>
                <a:gd name="connsiteX7" fmla="*/ 1926993 w 8346843"/>
                <a:gd name="connsiteY7" fmla="*/ 920750 h 1739042"/>
                <a:gd name="connsiteX8" fmla="*/ 2079393 w 8346843"/>
                <a:gd name="connsiteY8" fmla="*/ 819150 h 1739042"/>
                <a:gd name="connsiteX9" fmla="*/ 2212743 w 8346843"/>
                <a:gd name="connsiteY9" fmla="*/ 857250 h 1739042"/>
                <a:gd name="connsiteX10" fmla="*/ 2396893 w 8346843"/>
                <a:gd name="connsiteY10" fmla="*/ 768350 h 1739042"/>
                <a:gd name="connsiteX11" fmla="*/ 2536593 w 8346843"/>
                <a:gd name="connsiteY11" fmla="*/ 685800 h 1739042"/>
                <a:gd name="connsiteX12" fmla="*/ 2669943 w 8346843"/>
                <a:gd name="connsiteY12" fmla="*/ 711200 h 1739042"/>
                <a:gd name="connsiteX13" fmla="*/ 2796943 w 8346843"/>
                <a:gd name="connsiteY13" fmla="*/ 596900 h 1739042"/>
                <a:gd name="connsiteX14" fmla="*/ 2930293 w 8346843"/>
                <a:gd name="connsiteY14" fmla="*/ 679450 h 1739042"/>
                <a:gd name="connsiteX15" fmla="*/ 3038243 w 8346843"/>
                <a:gd name="connsiteY15" fmla="*/ 533400 h 1739042"/>
                <a:gd name="connsiteX16" fmla="*/ 3203343 w 8346843"/>
                <a:gd name="connsiteY16" fmla="*/ 533400 h 1739042"/>
                <a:gd name="connsiteX17" fmla="*/ 3311293 w 8346843"/>
                <a:gd name="connsiteY17" fmla="*/ 463550 h 1739042"/>
                <a:gd name="connsiteX18" fmla="*/ 3457343 w 8346843"/>
                <a:gd name="connsiteY18" fmla="*/ 520700 h 1739042"/>
                <a:gd name="connsiteX19" fmla="*/ 3603393 w 8346843"/>
                <a:gd name="connsiteY19" fmla="*/ 342900 h 1739042"/>
                <a:gd name="connsiteX20" fmla="*/ 3692293 w 8346843"/>
                <a:gd name="connsiteY20" fmla="*/ 419100 h 1739042"/>
                <a:gd name="connsiteX21" fmla="*/ 3825643 w 8346843"/>
                <a:gd name="connsiteY21" fmla="*/ 292100 h 1739042"/>
                <a:gd name="connsiteX22" fmla="*/ 3971693 w 8346843"/>
                <a:gd name="connsiteY22" fmla="*/ 323850 h 1739042"/>
                <a:gd name="connsiteX23" fmla="*/ 4060593 w 8346843"/>
                <a:gd name="connsiteY23" fmla="*/ 241300 h 1739042"/>
                <a:gd name="connsiteX24" fmla="*/ 4206643 w 8346843"/>
                <a:gd name="connsiteY24" fmla="*/ 279400 h 1739042"/>
                <a:gd name="connsiteX25" fmla="*/ 4320943 w 8346843"/>
                <a:gd name="connsiteY25" fmla="*/ 114300 h 1739042"/>
                <a:gd name="connsiteX26" fmla="*/ 4422543 w 8346843"/>
                <a:gd name="connsiteY26" fmla="*/ 215900 h 1739042"/>
                <a:gd name="connsiteX27" fmla="*/ 4568593 w 8346843"/>
                <a:gd name="connsiteY27" fmla="*/ 57150 h 1739042"/>
                <a:gd name="connsiteX28" fmla="*/ 4708293 w 8346843"/>
                <a:gd name="connsiteY28" fmla="*/ 165100 h 1739042"/>
                <a:gd name="connsiteX29" fmla="*/ 4905143 w 8346843"/>
                <a:gd name="connsiteY29" fmla="*/ 57150 h 1739042"/>
                <a:gd name="connsiteX30" fmla="*/ 4968643 w 8346843"/>
                <a:gd name="connsiteY30" fmla="*/ 0 h 1739042"/>
                <a:gd name="connsiteX31" fmla="*/ 5101993 w 8346843"/>
                <a:gd name="connsiteY31" fmla="*/ 165100 h 1739042"/>
                <a:gd name="connsiteX32" fmla="*/ 5203593 w 8346843"/>
                <a:gd name="connsiteY32" fmla="*/ 203200 h 1739042"/>
                <a:gd name="connsiteX33" fmla="*/ 5343293 w 8346843"/>
                <a:gd name="connsiteY33" fmla="*/ 12700 h 1739042"/>
                <a:gd name="connsiteX34" fmla="*/ 5470293 w 8346843"/>
                <a:gd name="connsiteY34" fmla="*/ 127000 h 1739042"/>
                <a:gd name="connsiteX35" fmla="*/ 5584593 w 8346843"/>
                <a:gd name="connsiteY35" fmla="*/ 114300 h 1739042"/>
                <a:gd name="connsiteX36" fmla="*/ 5832243 w 8346843"/>
                <a:gd name="connsiteY36" fmla="*/ 355600 h 1739042"/>
                <a:gd name="connsiteX37" fmla="*/ 5978293 w 8346843"/>
                <a:gd name="connsiteY37" fmla="*/ 412750 h 1739042"/>
                <a:gd name="connsiteX38" fmla="*/ 6130693 w 8346843"/>
                <a:gd name="connsiteY38" fmla="*/ 444500 h 1739042"/>
                <a:gd name="connsiteX39" fmla="*/ 6251343 w 8346843"/>
                <a:gd name="connsiteY39" fmla="*/ 514350 h 1739042"/>
                <a:gd name="connsiteX40" fmla="*/ 6340243 w 8346843"/>
                <a:gd name="connsiteY40" fmla="*/ 431800 h 1739042"/>
                <a:gd name="connsiteX41" fmla="*/ 6479943 w 8346843"/>
                <a:gd name="connsiteY41" fmla="*/ 704850 h 1739042"/>
                <a:gd name="connsiteX42" fmla="*/ 6625993 w 8346843"/>
                <a:gd name="connsiteY42" fmla="*/ 793750 h 1739042"/>
                <a:gd name="connsiteX43" fmla="*/ 6708543 w 8346843"/>
                <a:gd name="connsiteY43" fmla="*/ 990600 h 1739042"/>
                <a:gd name="connsiteX44" fmla="*/ 6930793 w 8346843"/>
                <a:gd name="connsiteY44" fmla="*/ 806450 h 1739042"/>
                <a:gd name="connsiteX45" fmla="*/ 7057793 w 8346843"/>
                <a:gd name="connsiteY45" fmla="*/ 927100 h 1739042"/>
                <a:gd name="connsiteX46" fmla="*/ 7108593 w 8346843"/>
                <a:gd name="connsiteY46" fmla="*/ 1060450 h 1739042"/>
                <a:gd name="connsiteX47" fmla="*/ 7216543 w 8346843"/>
                <a:gd name="connsiteY47" fmla="*/ 971550 h 1739042"/>
                <a:gd name="connsiteX48" fmla="*/ 7330843 w 8346843"/>
                <a:gd name="connsiteY48" fmla="*/ 1009650 h 1739042"/>
                <a:gd name="connsiteX49" fmla="*/ 7457843 w 8346843"/>
                <a:gd name="connsiteY49" fmla="*/ 1289050 h 1739042"/>
                <a:gd name="connsiteX50" fmla="*/ 7470543 w 8346843"/>
                <a:gd name="connsiteY50" fmla="*/ 1371600 h 1739042"/>
                <a:gd name="connsiteX51" fmla="*/ 7616593 w 8346843"/>
                <a:gd name="connsiteY51" fmla="*/ 1289050 h 1739042"/>
                <a:gd name="connsiteX52" fmla="*/ 7730893 w 8346843"/>
                <a:gd name="connsiteY52" fmla="*/ 1403350 h 1739042"/>
                <a:gd name="connsiteX53" fmla="*/ 7965843 w 8346843"/>
                <a:gd name="connsiteY53" fmla="*/ 1530350 h 1739042"/>
                <a:gd name="connsiteX54" fmla="*/ 8124593 w 8346843"/>
                <a:gd name="connsiteY54" fmla="*/ 1600200 h 1739042"/>
                <a:gd name="connsiteX55" fmla="*/ 8245243 w 8346843"/>
                <a:gd name="connsiteY55" fmla="*/ 1593850 h 1739042"/>
                <a:gd name="connsiteX56" fmla="*/ 8346843 w 8346843"/>
                <a:gd name="connsiteY56" fmla="*/ 1714500 h 1739042"/>
                <a:gd name="connsiteX57" fmla="*/ 0 w 8346843"/>
                <a:gd name="connsiteY57" fmla="*/ 1739042 h 1739042"/>
                <a:gd name="connsiteX0" fmla="*/ 0 w 8346843"/>
                <a:gd name="connsiteY0" fmla="*/ 1739042 h 1739042"/>
                <a:gd name="connsiteX1" fmla="*/ 624623 w 8346843"/>
                <a:gd name="connsiteY1" fmla="*/ 1525545 h 1739042"/>
                <a:gd name="connsiteX2" fmla="*/ 987307 w 8346843"/>
                <a:gd name="connsiteY2" fmla="*/ 1287849 h 1739042"/>
                <a:gd name="connsiteX3" fmla="*/ 1133357 w 8346843"/>
                <a:gd name="connsiteY3" fmla="*/ 1169773 h 1739042"/>
                <a:gd name="connsiteX4" fmla="*/ 1345911 w 8346843"/>
                <a:gd name="connsiteY4" fmla="*/ 1149692 h 1739042"/>
                <a:gd name="connsiteX5" fmla="*/ 1421148 w 8346843"/>
                <a:gd name="connsiteY5" fmla="*/ 1026126 h 1739042"/>
                <a:gd name="connsiteX6" fmla="*/ 1774593 w 8346843"/>
                <a:gd name="connsiteY6" fmla="*/ 876300 h 1739042"/>
                <a:gd name="connsiteX7" fmla="*/ 1926993 w 8346843"/>
                <a:gd name="connsiteY7" fmla="*/ 920750 h 1739042"/>
                <a:gd name="connsiteX8" fmla="*/ 2079393 w 8346843"/>
                <a:gd name="connsiteY8" fmla="*/ 819150 h 1739042"/>
                <a:gd name="connsiteX9" fmla="*/ 2212743 w 8346843"/>
                <a:gd name="connsiteY9" fmla="*/ 857250 h 1739042"/>
                <a:gd name="connsiteX10" fmla="*/ 2396893 w 8346843"/>
                <a:gd name="connsiteY10" fmla="*/ 768350 h 1739042"/>
                <a:gd name="connsiteX11" fmla="*/ 2536593 w 8346843"/>
                <a:gd name="connsiteY11" fmla="*/ 685800 h 1739042"/>
                <a:gd name="connsiteX12" fmla="*/ 2669943 w 8346843"/>
                <a:gd name="connsiteY12" fmla="*/ 711200 h 1739042"/>
                <a:gd name="connsiteX13" fmla="*/ 2796943 w 8346843"/>
                <a:gd name="connsiteY13" fmla="*/ 596900 h 1739042"/>
                <a:gd name="connsiteX14" fmla="*/ 2930293 w 8346843"/>
                <a:gd name="connsiteY14" fmla="*/ 679450 h 1739042"/>
                <a:gd name="connsiteX15" fmla="*/ 3038243 w 8346843"/>
                <a:gd name="connsiteY15" fmla="*/ 533400 h 1739042"/>
                <a:gd name="connsiteX16" fmla="*/ 3203343 w 8346843"/>
                <a:gd name="connsiteY16" fmla="*/ 533400 h 1739042"/>
                <a:gd name="connsiteX17" fmla="*/ 3311293 w 8346843"/>
                <a:gd name="connsiteY17" fmla="*/ 463550 h 1739042"/>
                <a:gd name="connsiteX18" fmla="*/ 3457343 w 8346843"/>
                <a:gd name="connsiteY18" fmla="*/ 520700 h 1739042"/>
                <a:gd name="connsiteX19" fmla="*/ 3603393 w 8346843"/>
                <a:gd name="connsiteY19" fmla="*/ 342900 h 1739042"/>
                <a:gd name="connsiteX20" fmla="*/ 3692293 w 8346843"/>
                <a:gd name="connsiteY20" fmla="*/ 419100 h 1739042"/>
                <a:gd name="connsiteX21" fmla="*/ 3825643 w 8346843"/>
                <a:gd name="connsiteY21" fmla="*/ 292100 h 1739042"/>
                <a:gd name="connsiteX22" fmla="*/ 3971693 w 8346843"/>
                <a:gd name="connsiteY22" fmla="*/ 323850 h 1739042"/>
                <a:gd name="connsiteX23" fmla="*/ 4060593 w 8346843"/>
                <a:gd name="connsiteY23" fmla="*/ 241300 h 1739042"/>
                <a:gd name="connsiteX24" fmla="*/ 4206643 w 8346843"/>
                <a:gd name="connsiteY24" fmla="*/ 279400 h 1739042"/>
                <a:gd name="connsiteX25" fmla="*/ 4320943 w 8346843"/>
                <a:gd name="connsiteY25" fmla="*/ 114300 h 1739042"/>
                <a:gd name="connsiteX26" fmla="*/ 4422543 w 8346843"/>
                <a:gd name="connsiteY26" fmla="*/ 215900 h 1739042"/>
                <a:gd name="connsiteX27" fmla="*/ 4568593 w 8346843"/>
                <a:gd name="connsiteY27" fmla="*/ 57150 h 1739042"/>
                <a:gd name="connsiteX28" fmla="*/ 4708293 w 8346843"/>
                <a:gd name="connsiteY28" fmla="*/ 165100 h 1739042"/>
                <a:gd name="connsiteX29" fmla="*/ 4905143 w 8346843"/>
                <a:gd name="connsiteY29" fmla="*/ 57150 h 1739042"/>
                <a:gd name="connsiteX30" fmla="*/ 4968643 w 8346843"/>
                <a:gd name="connsiteY30" fmla="*/ 0 h 1739042"/>
                <a:gd name="connsiteX31" fmla="*/ 5101993 w 8346843"/>
                <a:gd name="connsiteY31" fmla="*/ 165100 h 1739042"/>
                <a:gd name="connsiteX32" fmla="*/ 5203593 w 8346843"/>
                <a:gd name="connsiteY32" fmla="*/ 203200 h 1739042"/>
                <a:gd name="connsiteX33" fmla="*/ 5343293 w 8346843"/>
                <a:gd name="connsiteY33" fmla="*/ 12700 h 1739042"/>
                <a:gd name="connsiteX34" fmla="*/ 5470293 w 8346843"/>
                <a:gd name="connsiteY34" fmla="*/ 127000 h 1739042"/>
                <a:gd name="connsiteX35" fmla="*/ 5584593 w 8346843"/>
                <a:gd name="connsiteY35" fmla="*/ 114300 h 1739042"/>
                <a:gd name="connsiteX36" fmla="*/ 5832243 w 8346843"/>
                <a:gd name="connsiteY36" fmla="*/ 355600 h 1739042"/>
                <a:gd name="connsiteX37" fmla="*/ 5978293 w 8346843"/>
                <a:gd name="connsiteY37" fmla="*/ 412750 h 1739042"/>
                <a:gd name="connsiteX38" fmla="*/ 6130693 w 8346843"/>
                <a:gd name="connsiteY38" fmla="*/ 444500 h 1739042"/>
                <a:gd name="connsiteX39" fmla="*/ 6251343 w 8346843"/>
                <a:gd name="connsiteY39" fmla="*/ 514350 h 1739042"/>
                <a:gd name="connsiteX40" fmla="*/ 6340243 w 8346843"/>
                <a:gd name="connsiteY40" fmla="*/ 431800 h 1739042"/>
                <a:gd name="connsiteX41" fmla="*/ 6479943 w 8346843"/>
                <a:gd name="connsiteY41" fmla="*/ 704850 h 1739042"/>
                <a:gd name="connsiteX42" fmla="*/ 6625993 w 8346843"/>
                <a:gd name="connsiteY42" fmla="*/ 793750 h 1739042"/>
                <a:gd name="connsiteX43" fmla="*/ 6708543 w 8346843"/>
                <a:gd name="connsiteY43" fmla="*/ 990600 h 1739042"/>
                <a:gd name="connsiteX44" fmla="*/ 6930793 w 8346843"/>
                <a:gd name="connsiteY44" fmla="*/ 806450 h 1739042"/>
                <a:gd name="connsiteX45" fmla="*/ 7057793 w 8346843"/>
                <a:gd name="connsiteY45" fmla="*/ 927100 h 1739042"/>
                <a:gd name="connsiteX46" fmla="*/ 7108593 w 8346843"/>
                <a:gd name="connsiteY46" fmla="*/ 1060450 h 1739042"/>
                <a:gd name="connsiteX47" fmla="*/ 7216543 w 8346843"/>
                <a:gd name="connsiteY47" fmla="*/ 971550 h 1739042"/>
                <a:gd name="connsiteX48" fmla="*/ 7330843 w 8346843"/>
                <a:gd name="connsiteY48" fmla="*/ 1009650 h 1739042"/>
                <a:gd name="connsiteX49" fmla="*/ 7457843 w 8346843"/>
                <a:gd name="connsiteY49" fmla="*/ 1289050 h 1739042"/>
                <a:gd name="connsiteX50" fmla="*/ 7470543 w 8346843"/>
                <a:gd name="connsiteY50" fmla="*/ 1371600 h 1739042"/>
                <a:gd name="connsiteX51" fmla="*/ 7616593 w 8346843"/>
                <a:gd name="connsiteY51" fmla="*/ 1289050 h 1739042"/>
                <a:gd name="connsiteX52" fmla="*/ 7730893 w 8346843"/>
                <a:gd name="connsiteY52" fmla="*/ 1403350 h 1739042"/>
                <a:gd name="connsiteX53" fmla="*/ 7965843 w 8346843"/>
                <a:gd name="connsiteY53" fmla="*/ 1530350 h 1739042"/>
                <a:gd name="connsiteX54" fmla="*/ 8124593 w 8346843"/>
                <a:gd name="connsiteY54" fmla="*/ 1600200 h 1739042"/>
                <a:gd name="connsiteX55" fmla="*/ 8245243 w 8346843"/>
                <a:gd name="connsiteY55" fmla="*/ 1593850 h 1739042"/>
                <a:gd name="connsiteX56" fmla="*/ 8346843 w 8346843"/>
                <a:gd name="connsiteY56" fmla="*/ 1714500 h 1739042"/>
                <a:gd name="connsiteX57" fmla="*/ 0 w 8346843"/>
                <a:gd name="connsiteY57" fmla="*/ 1739042 h 1739042"/>
                <a:gd name="connsiteX0" fmla="*/ 0 w 8346843"/>
                <a:gd name="connsiteY0" fmla="*/ 1739042 h 1739042"/>
                <a:gd name="connsiteX1" fmla="*/ 543266 w 8346843"/>
                <a:gd name="connsiteY1" fmla="*/ 1458612 h 1739042"/>
                <a:gd name="connsiteX2" fmla="*/ 987307 w 8346843"/>
                <a:gd name="connsiteY2" fmla="*/ 1287849 h 1739042"/>
                <a:gd name="connsiteX3" fmla="*/ 1133357 w 8346843"/>
                <a:gd name="connsiteY3" fmla="*/ 1169773 h 1739042"/>
                <a:gd name="connsiteX4" fmla="*/ 1345911 w 8346843"/>
                <a:gd name="connsiteY4" fmla="*/ 1149692 h 1739042"/>
                <a:gd name="connsiteX5" fmla="*/ 1421148 w 8346843"/>
                <a:gd name="connsiteY5" fmla="*/ 1026126 h 1739042"/>
                <a:gd name="connsiteX6" fmla="*/ 1774593 w 8346843"/>
                <a:gd name="connsiteY6" fmla="*/ 876300 h 1739042"/>
                <a:gd name="connsiteX7" fmla="*/ 1926993 w 8346843"/>
                <a:gd name="connsiteY7" fmla="*/ 920750 h 1739042"/>
                <a:gd name="connsiteX8" fmla="*/ 2079393 w 8346843"/>
                <a:gd name="connsiteY8" fmla="*/ 819150 h 1739042"/>
                <a:gd name="connsiteX9" fmla="*/ 2212743 w 8346843"/>
                <a:gd name="connsiteY9" fmla="*/ 857250 h 1739042"/>
                <a:gd name="connsiteX10" fmla="*/ 2396893 w 8346843"/>
                <a:gd name="connsiteY10" fmla="*/ 768350 h 1739042"/>
                <a:gd name="connsiteX11" fmla="*/ 2536593 w 8346843"/>
                <a:gd name="connsiteY11" fmla="*/ 685800 h 1739042"/>
                <a:gd name="connsiteX12" fmla="*/ 2669943 w 8346843"/>
                <a:gd name="connsiteY12" fmla="*/ 711200 h 1739042"/>
                <a:gd name="connsiteX13" fmla="*/ 2796943 w 8346843"/>
                <a:gd name="connsiteY13" fmla="*/ 596900 h 1739042"/>
                <a:gd name="connsiteX14" fmla="*/ 2930293 w 8346843"/>
                <a:gd name="connsiteY14" fmla="*/ 679450 h 1739042"/>
                <a:gd name="connsiteX15" fmla="*/ 3038243 w 8346843"/>
                <a:gd name="connsiteY15" fmla="*/ 533400 h 1739042"/>
                <a:gd name="connsiteX16" fmla="*/ 3203343 w 8346843"/>
                <a:gd name="connsiteY16" fmla="*/ 533400 h 1739042"/>
                <a:gd name="connsiteX17" fmla="*/ 3311293 w 8346843"/>
                <a:gd name="connsiteY17" fmla="*/ 463550 h 1739042"/>
                <a:gd name="connsiteX18" fmla="*/ 3457343 w 8346843"/>
                <a:gd name="connsiteY18" fmla="*/ 520700 h 1739042"/>
                <a:gd name="connsiteX19" fmla="*/ 3603393 w 8346843"/>
                <a:gd name="connsiteY19" fmla="*/ 342900 h 1739042"/>
                <a:gd name="connsiteX20" fmla="*/ 3692293 w 8346843"/>
                <a:gd name="connsiteY20" fmla="*/ 419100 h 1739042"/>
                <a:gd name="connsiteX21" fmla="*/ 3825643 w 8346843"/>
                <a:gd name="connsiteY21" fmla="*/ 292100 h 1739042"/>
                <a:gd name="connsiteX22" fmla="*/ 3971693 w 8346843"/>
                <a:gd name="connsiteY22" fmla="*/ 323850 h 1739042"/>
                <a:gd name="connsiteX23" fmla="*/ 4060593 w 8346843"/>
                <a:gd name="connsiteY23" fmla="*/ 241300 h 1739042"/>
                <a:gd name="connsiteX24" fmla="*/ 4206643 w 8346843"/>
                <a:gd name="connsiteY24" fmla="*/ 279400 h 1739042"/>
                <a:gd name="connsiteX25" fmla="*/ 4320943 w 8346843"/>
                <a:gd name="connsiteY25" fmla="*/ 114300 h 1739042"/>
                <a:gd name="connsiteX26" fmla="*/ 4422543 w 8346843"/>
                <a:gd name="connsiteY26" fmla="*/ 215900 h 1739042"/>
                <a:gd name="connsiteX27" fmla="*/ 4568593 w 8346843"/>
                <a:gd name="connsiteY27" fmla="*/ 57150 h 1739042"/>
                <a:gd name="connsiteX28" fmla="*/ 4708293 w 8346843"/>
                <a:gd name="connsiteY28" fmla="*/ 165100 h 1739042"/>
                <a:gd name="connsiteX29" fmla="*/ 4905143 w 8346843"/>
                <a:gd name="connsiteY29" fmla="*/ 57150 h 1739042"/>
                <a:gd name="connsiteX30" fmla="*/ 4968643 w 8346843"/>
                <a:gd name="connsiteY30" fmla="*/ 0 h 1739042"/>
                <a:gd name="connsiteX31" fmla="*/ 5101993 w 8346843"/>
                <a:gd name="connsiteY31" fmla="*/ 165100 h 1739042"/>
                <a:gd name="connsiteX32" fmla="*/ 5203593 w 8346843"/>
                <a:gd name="connsiteY32" fmla="*/ 203200 h 1739042"/>
                <a:gd name="connsiteX33" fmla="*/ 5343293 w 8346843"/>
                <a:gd name="connsiteY33" fmla="*/ 12700 h 1739042"/>
                <a:gd name="connsiteX34" fmla="*/ 5470293 w 8346843"/>
                <a:gd name="connsiteY34" fmla="*/ 127000 h 1739042"/>
                <a:gd name="connsiteX35" fmla="*/ 5584593 w 8346843"/>
                <a:gd name="connsiteY35" fmla="*/ 114300 h 1739042"/>
                <a:gd name="connsiteX36" fmla="*/ 5832243 w 8346843"/>
                <a:gd name="connsiteY36" fmla="*/ 355600 h 1739042"/>
                <a:gd name="connsiteX37" fmla="*/ 5978293 w 8346843"/>
                <a:gd name="connsiteY37" fmla="*/ 412750 h 1739042"/>
                <a:gd name="connsiteX38" fmla="*/ 6130693 w 8346843"/>
                <a:gd name="connsiteY38" fmla="*/ 444500 h 1739042"/>
                <a:gd name="connsiteX39" fmla="*/ 6251343 w 8346843"/>
                <a:gd name="connsiteY39" fmla="*/ 514350 h 1739042"/>
                <a:gd name="connsiteX40" fmla="*/ 6340243 w 8346843"/>
                <a:gd name="connsiteY40" fmla="*/ 431800 h 1739042"/>
                <a:gd name="connsiteX41" fmla="*/ 6479943 w 8346843"/>
                <a:gd name="connsiteY41" fmla="*/ 704850 h 1739042"/>
                <a:gd name="connsiteX42" fmla="*/ 6625993 w 8346843"/>
                <a:gd name="connsiteY42" fmla="*/ 793750 h 1739042"/>
                <a:gd name="connsiteX43" fmla="*/ 6708543 w 8346843"/>
                <a:gd name="connsiteY43" fmla="*/ 990600 h 1739042"/>
                <a:gd name="connsiteX44" fmla="*/ 6930793 w 8346843"/>
                <a:gd name="connsiteY44" fmla="*/ 806450 h 1739042"/>
                <a:gd name="connsiteX45" fmla="*/ 7057793 w 8346843"/>
                <a:gd name="connsiteY45" fmla="*/ 927100 h 1739042"/>
                <a:gd name="connsiteX46" fmla="*/ 7108593 w 8346843"/>
                <a:gd name="connsiteY46" fmla="*/ 1060450 h 1739042"/>
                <a:gd name="connsiteX47" fmla="*/ 7216543 w 8346843"/>
                <a:gd name="connsiteY47" fmla="*/ 971550 h 1739042"/>
                <a:gd name="connsiteX48" fmla="*/ 7330843 w 8346843"/>
                <a:gd name="connsiteY48" fmla="*/ 1009650 h 1739042"/>
                <a:gd name="connsiteX49" fmla="*/ 7457843 w 8346843"/>
                <a:gd name="connsiteY49" fmla="*/ 1289050 h 1739042"/>
                <a:gd name="connsiteX50" fmla="*/ 7470543 w 8346843"/>
                <a:gd name="connsiteY50" fmla="*/ 1371600 h 1739042"/>
                <a:gd name="connsiteX51" fmla="*/ 7616593 w 8346843"/>
                <a:gd name="connsiteY51" fmla="*/ 1289050 h 1739042"/>
                <a:gd name="connsiteX52" fmla="*/ 7730893 w 8346843"/>
                <a:gd name="connsiteY52" fmla="*/ 1403350 h 1739042"/>
                <a:gd name="connsiteX53" fmla="*/ 7965843 w 8346843"/>
                <a:gd name="connsiteY53" fmla="*/ 1530350 h 1739042"/>
                <a:gd name="connsiteX54" fmla="*/ 8124593 w 8346843"/>
                <a:gd name="connsiteY54" fmla="*/ 1600200 h 1739042"/>
                <a:gd name="connsiteX55" fmla="*/ 8245243 w 8346843"/>
                <a:gd name="connsiteY55" fmla="*/ 1593850 h 1739042"/>
                <a:gd name="connsiteX56" fmla="*/ 8346843 w 8346843"/>
                <a:gd name="connsiteY56" fmla="*/ 1714500 h 1739042"/>
                <a:gd name="connsiteX57" fmla="*/ 0 w 8346843"/>
                <a:gd name="connsiteY57" fmla="*/ 1739042 h 1739042"/>
                <a:gd name="connsiteX0" fmla="*/ 0 w 8404955"/>
                <a:gd name="connsiteY0" fmla="*/ 1739042 h 1739042"/>
                <a:gd name="connsiteX1" fmla="*/ 601378 w 8404955"/>
                <a:gd name="connsiteY1" fmla="*/ 1458612 h 1739042"/>
                <a:gd name="connsiteX2" fmla="*/ 1045419 w 8404955"/>
                <a:gd name="connsiteY2" fmla="*/ 1287849 h 1739042"/>
                <a:gd name="connsiteX3" fmla="*/ 1191469 w 8404955"/>
                <a:gd name="connsiteY3" fmla="*/ 1169773 h 1739042"/>
                <a:gd name="connsiteX4" fmla="*/ 1404023 w 8404955"/>
                <a:gd name="connsiteY4" fmla="*/ 1149692 h 1739042"/>
                <a:gd name="connsiteX5" fmla="*/ 1479260 w 8404955"/>
                <a:gd name="connsiteY5" fmla="*/ 1026126 h 1739042"/>
                <a:gd name="connsiteX6" fmla="*/ 1832705 w 8404955"/>
                <a:gd name="connsiteY6" fmla="*/ 876300 h 1739042"/>
                <a:gd name="connsiteX7" fmla="*/ 1985105 w 8404955"/>
                <a:gd name="connsiteY7" fmla="*/ 920750 h 1739042"/>
                <a:gd name="connsiteX8" fmla="*/ 2137505 w 8404955"/>
                <a:gd name="connsiteY8" fmla="*/ 819150 h 1739042"/>
                <a:gd name="connsiteX9" fmla="*/ 2270855 w 8404955"/>
                <a:gd name="connsiteY9" fmla="*/ 857250 h 1739042"/>
                <a:gd name="connsiteX10" fmla="*/ 2455005 w 8404955"/>
                <a:gd name="connsiteY10" fmla="*/ 768350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01378 w 8404955"/>
                <a:gd name="connsiteY1" fmla="*/ 1458612 h 1739042"/>
                <a:gd name="connsiteX2" fmla="*/ 1045419 w 8404955"/>
                <a:gd name="connsiteY2" fmla="*/ 1287849 h 1739042"/>
                <a:gd name="connsiteX3" fmla="*/ 1191469 w 8404955"/>
                <a:gd name="connsiteY3" fmla="*/ 1169773 h 1739042"/>
                <a:gd name="connsiteX4" fmla="*/ 1404023 w 8404955"/>
                <a:gd name="connsiteY4" fmla="*/ 1149692 h 1739042"/>
                <a:gd name="connsiteX5" fmla="*/ 1479260 w 8404955"/>
                <a:gd name="connsiteY5" fmla="*/ 1026126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137505 w 8404955"/>
                <a:gd name="connsiteY8" fmla="*/ 819150 h 1739042"/>
                <a:gd name="connsiteX9" fmla="*/ 2270855 w 8404955"/>
                <a:gd name="connsiteY9" fmla="*/ 857250 h 1739042"/>
                <a:gd name="connsiteX10" fmla="*/ 2455005 w 8404955"/>
                <a:gd name="connsiteY10" fmla="*/ 768350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01378 w 8404955"/>
                <a:gd name="connsiteY1" fmla="*/ 1458612 h 1739042"/>
                <a:gd name="connsiteX2" fmla="*/ 1045419 w 8404955"/>
                <a:gd name="connsiteY2" fmla="*/ 1287849 h 1739042"/>
                <a:gd name="connsiteX3" fmla="*/ 1191469 w 8404955"/>
                <a:gd name="connsiteY3" fmla="*/ 1169773 h 1739042"/>
                <a:gd name="connsiteX4" fmla="*/ 1404023 w 8404955"/>
                <a:gd name="connsiteY4" fmla="*/ 1149692 h 1739042"/>
                <a:gd name="connsiteX5" fmla="*/ 1479260 w 8404955"/>
                <a:gd name="connsiteY5" fmla="*/ 1026126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55005 w 8404955"/>
                <a:gd name="connsiteY10" fmla="*/ 768350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01378 w 8404955"/>
                <a:gd name="connsiteY1" fmla="*/ 1458612 h 1739042"/>
                <a:gd name="connsiteX2" fmla="*/ 1045419 w 8404955"/>
                <a:gd name="connsiteY2" fmla="*/ 1287849 h 1739042"/>
                <a:gd name="connsiteX3" fmla="*/ 1191469 w 8404955"/>
                <a:gd name="connsiteY3" fmla="*/ 1169773 h 1739042"/>
                <a:gd name="connsiteX4" fmla="*/ 1404023 w 8404955"/>
                <a:gd name="connsiteY4" fmla="*/ 1149692 h 1739042"/>
                <a:gd name="connsiteX5" fmla="*/ 1479260 w 8404955"/>
                <a:gd name="connsiteY5" fmla="*/ 1026126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24623 w 8404955"/>
                <a:gd name="connsiteY1" fmla="*/ 1499801 h 1739042"/>
                <a:gd name="connsiteX2" fmla="*/ 1045419 w 8404955"/>
                <a:gd name="connsiteY2" fmla="*/ 1287849 h 1739042"/>
                <a:gd name="connsiteX3" fmla="*/ 1191469 w 8404955"/>
                <a:gd name="connsiteY3" fmla="*/ 1169773 h 1739042"/>
                <a:gd name="connsiteX4" fmla="*/ 1404023 w 8404955"/>
                <a:gd name="connsiteY4" fmla="*/ 1149692 h 1739042"/>
                <a:gd name="connsiteX5" fmla="*/ 1479260 w 8404955"/>
                <a:gd name="connsiteY5" fmla="*/ 1026126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24623 w 8404955"/>
                <a:gd name="connsiteY1" fmla="*/ 1499801 h 1739042"/>
                <a:gd name="connsiteX2" fmla="*/ 1045419 w 8404955"/>
                <a:gd name="connsiteY2" fmla="*/ 1287849 h 1739042"/>
                <a:gd name="connsiteX3" fmla="*/ 1191469 w 8404955"/>
                <a:gd name="connsiteY3" fmla="*/ 1169773 h 1739042"/>
                <a:gd name="connsiteX4" fmla="*/ 1404023 w 8404955"/>
                <a:gd name="connsiteY4" fmla="*/ 1149692 h 1739042"/>
                <a:gd name="connsiteX5" fmla="*/ 1479260 w 8404955"/>
                <a:gd name="connsiteY5" fmla="*/ 1026126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24623 w 8404955"/>
                <a:gd name="connsiteY1" fmla="*/ 1499801 h 1739042"/>
                <a:gd name="connsiteX2" fmla="*/ 1045419 w 8404955"/>
                <a:gd name="connsiteY2" fmla="*/ 1287849 h 1739042"/>
                <a:gd name="connsiteX3" fmla="*/ 1261205 w 8404955"/>
                <a:gd name="connsiteY3" fmla="*/ 1236705 h 1739042"/>
                <a:gd name="connsiteX4" fmla="*/ 1404023 w 8404955"/>
                <a:gd name="connsiteY4" fmla="*/ 1149692 h 1739042"/>
                <a:gd name="connsiteX5" fmla="*/ 1479260 w 8404955"/>
                <a:gd name="connsiteY5" fmla="*/ 1026126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24623 w 8404955"/>
                <a:gd name="connsiteY1" fmla="*/ 1499801 h 1739042"/>
                <a:gd name="connsiteX2" fmla="*/ 1045419 w 8404955"/>
                <a:gd name="connsiteY2" fmla="*/ 1287849 h 1739042"/>
                <a:gd name="connsiteX3" fmla="*/ 1261205 w 8404955"/>
                <a:gd name="connsiteY3" fmla="*/ 1236705 h 1739042"/>
                <a:gd name="connsiteX4" fmla="*/ 1404023 w 8404955"/>
                <a:gd name="connsiteY4" fmla="*/ 1149692 h 1739042"/>
                <a:gd name="connsiteX5" fmla="*/ 1432769 w 8404955"/>
                <a:gd name="connsiteY5" fmla="*/ 984937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24623 w 8404955"/>
                <a:gd name="connsiteY1" fmla="*/ 1499801 h 1739042"/>
                <a:gd name="connsiteX2" fmla="*/ 1045419 w 8404955"/>
                <a:gd name="connsiteY2" fmla="*/ 1246660 h 1739042"/>
                <a:gd name="connsiteX3" fmla="*/ 1261205 w 8404955"/>
                <a:gd name="connsiteY3" fmla="*/ 1236705 h 1739042"/>
                <a:gd name="connsiteX4" fmla="*/ 1404023 w 8404955"/>
                <a:gd name="connsiteY4" fmla="*/ 1149692 h 1739042"/>
                <a:gd name="connsiteX5" fmla="*/ 1432769 w 8404955"/>
                <a:gd name="connsiteY5" fmla="*/ 984937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24623 w 8404955"/>
                <a:gd name="connsiteY1" fmla="*/ 1499801 h 1739042"/>
                <a:gd name="connsiteX2" fmla="*/ 1045419 w 8404955"/>
                <a:gd name="connsiteY2" fmla="*/ 1246660 h 1739042"/>
                <a:gd name="connsiteX3" fmla="*/ 1261205 w 8404955"/>
                <a:gd name="connsiteY3" fmla="*/ 1236705 h 1739042"/>
                <a:gd name="connsiteX4" fmla="*/ 1404023 w 8404955"/>
                <a:gd name="connsiteY4" fmla="*/ 1149692 h 1739042"/>
                <a:gd name="connsiteX5" fmla="*/ 1456014 w 8404955"/>
                <a:gd name="connsiteY5" fmla="*/ 995234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24623 w 8404955"/>
                <a:gd name="connsiteY1" fmla="*/ 1499801 h 1739042"/>
                <a:gd name="connsiteX2" fmla="*/ 1045419 w 8404955"/>
                <a:gd name="connsiteY2" fmla="*/ 1246660 h 1739042"/>
                <a:gd name="connsiteX3" fmla="*/ 1261205 w 8404955"/>
                <a:gd name="connsiteY3" fmla="*/ 1236705 h 1739042"/>
                <a:gd name="connsiteX4" fmla="*/ 1404023 w 8404955"/>
                <a:gd name="connsiteY4" fmla="*/ 1149692 h 1739042"/>
                <a:gd name="connsiteX5" fmla="*/ 1456014 w 8404955"/>
                <a:gd name="connsiteY5" fmla="*/ 995234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24623 w 8404955"/>
                <a:gd name="connsiteY1" fmla="*/ 1499801 h 1739042"/>
                <a:gd name="connsiteX2" fmla="*/ 1045419 w 8404955"/>
                <a:gd name="connsiteY2" fmla="*/ 1246660 h 1739042"/>
                <a:gd name="connsiteX3" fmla="*/ 1261205 w 8404955"/>
                <a:gd name="connsiteY3" fmla="*/ 1236705 h 1739042"/>
                <a:gd name="connsiteX4" fmla="*/ 1404023 w 8404955"/>
                <a:gd name="connsiteY4" fmla="*/ 1149692 h 1739042"/>
                <a:gd name="connsiteX5" fmla="*/ 1514129 w 8404955"/>
                <a:gd name="connsiteY5" fmla="*/ 1000382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24623 w 8404955"/>
                <a:gd name="connsiteY1" fmla="*/ 1499801 h 1739042"/>
                <a:gd name="connsiteX2" fmla="*/ 1045419 w 8404955"/>
                <a:gd name="connsiteY2" fmla="*/ 1246660 h 1739042"/>
                <a:gd name="connsiteX3" fmla="*/ 1296072 w 8404955"/>
                <a:gd name="connsiteY3" fmla="*/ 1174921 h 1739042"/>
                <a:gd name="connsiteX4" fmla="*/ 1404023 w 8404955"/>
                <a:gd name="connsiteY4" fmla="*/ 1149692 h 1739042"/>
                <a:gd name="connsiteX5" fmla="*/ 1514129 w 8404955"/>
                <a:gd name="connsiteY5" fmla="*/ 1000382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717605 w 8404955"/>
                <a:gd name="connsiteY1" fmla="*/ 1525544 h 1739042"/>
                <a:gd name="connsiteX2" fmla="*/ 1045419 w 8404955"/>
                <a:gd name="connsiteY2" fmla="*/ 1246660 h 1739042"/>
                <a:gd name="connsiteX3" fmla="*/ 1296072 w 8404955"/>
                <a:gd name="connsiteY3" fmla="*/ 1174921 h 1739042"/>
                <a:gd name="connsiteX4" fmla="*/ 1404023 w 8404955"/>
                <a:gd name="connsiteY4" fmla="*/ 1149692 h 1739042"/>
                <a:gd name="connsiteX5" fmla="*/ 1514129 w 8404955"/>
                <a:gd name="connsiteY5" fmla="*/ 1000382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543263 w 8404955"/>
                <a:gd name="connsiteY1" fmla="*/ 1494652 h 1739042"/>
                <a:gd name="connsiteX2" fmla="*/ 1045419 w 8404955"/>
                <a:gd name="connsiteY2" fmla="*/ 1246660 h 1739042"/>
                <a:gd name="connsiteX3" fmla="*/ 1296072 w 8404955"/>
                <a:gd name="connsiteY3" fmla="*/ 1174921 h 1739042"/>
                <a:gd name="connsiteX4" fmla="*/ 1404023 w 8404955"/>
                <a:gd name="connsiteY4" fmla="*/ 1149692 h 1739042"/>
                <a:gd name="connsiteX5" fmla="*/ 1514129 w 8404955"/>
                <a:gd name="connsiteY5" fmla="*/ 1000382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485149 w 8404955"/>
                <a:gd name="connsiteY1" fmla="*/ 1479207 h 1739042"/>
                <a:gd name="connsiteX2" fmla="*/ 1045419 w 8404955"/>
                <a:gd name="connsiteY2" fmla="*/ 1246660 h 1739042"/>
                <a:gd name="connsiteX3" fmla="*/ 1296072 w 8404955"/>
                <a:gd name="connsiteY3" fmla="*/ 1174921 h 1739042"/>
                <a:gd name="connsiteX4" fmla="*/ 1404023 w 8404955"/>
                <a:gd name="connsiteY4" fmla="*/ 1149692 h 1739042"/>
                <a:gd name="connsiteX5" fmla="*/ 1514129 w 8404955"/>
                <a:gd name="connsiteY5" fmla="*/ 1000382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579294"/>
                <a:gd name="connsiteY0" fmla="*/ 1733894 h 1733894"/>
                <a:gd name="connsiteX1" fmla="*/ 659488 w 8579294"/>
                <a:gd name="connsiteY1" fmla="*/ 1479207 h 1733894"/>
                <a:gd name="connsiteX2" fmla="*/ 1219758 w 8579294"/>
                <a:gd name="connsiteY2" fmla="*/ 1246660 h 1733894"/>
                <a:gd name="connsiteX3" fmla="*/ 1470411 w 8579294"/>
                <a:gd name="connsiteY3" fmla="*/ 1174921 h 1733894"/>
                <a:gd name="connsiteX4" fmla="*/ 1578362 w 8579294"/>
                <a:gd name="connsiteY4" fmla="*/ 1149692 h 1733894"/>
                <a:gd name="connsiteX5" fmla="*/ 1688468 w 8579294"/>
                <a:gd name="connsiteY5" fmla="*/ 1000382 h 1733894"/>
                <a:gd name="connsiteX6" fmla="*/ 2111646 w 8579294"/>
                <a:gd name="connsiteY6" fmla="*/ 958678 h 1733894"/>
                <a:gd name="connsiteX7" fmla="*/ 2159444 w 8579294"/>
                <a:gd name="connsiteY7" fmla="*/ 920750 h 1733894"/>
                <a:gd name="connsiteX8" fmla="*/ 2474562 w 8579294"/>
                <a:gd name="connsiteY8" fmla="*/ 891231 h 1733894"/>
                <a:gd name="connsiteX9" fmla="*/ 2445194 w 8579294"/>
                <a:gd name="connsiteY9" fmla="*/ 857250 h 1733894"/>
                <a:gd name="connsiteX10" fmla="*/ 2617719 w 8579294"/>
                <a:gd name="connsiteY10" fmla="*/ 742607 h 1733894"/>
                <a:gd name="connsiteX11" fmla="*/ 2769044 w 8579294"/>
                <a:gd name="connsiteY11" fmla="*/ 685800 h 1733894"/>
                <a:gd name="connsiteX12" fmla="*/ 2902394 w 8579294"/>
                <a:gd name="connsiteY12" fmla="*/ 711200 h 1733894"/>
                <a:gd name="connsiteX13" fmla="*/ 3029394 w 8579294"/>
                <a:gd name="connsiteY13" fmla="*/ 596900 h 1733894"/>
                <a:gd name="connsiteX14" fmla="*/ 3162744 w 8579294"/>
                <a:gd name="connsiteY14" fmla="*/ 679450 h 1733894"/>
                <a:gd name="connsiteX15" fmla="*/ 3270694 w 8579294"/>
                <a:gd name="connsiteY15" fmla="*/ 533400 h 1733894"/>
                <a:gd name="connsiteX16" fmla="*/ 3435794 w 8579294"/>
                <a:gd name="connsiteY16" fmla="*/ 533400 h 1733894"/>
                <a:gd name="connsiteX17" fmla="*/ 3543744 w 8579294"/>
                <a:gd name="connsiteY17" fmla="*/ 463550 h 1733894"/>
                <a:gd name="connsiteX18" fmla="*/ 3689794 w 8579294"/>
                <a:gd name="connsiteY18" fmla="*/ 520700 h 1733894"/>
                <a:gd name="connsiteX19" fmla="*/ 3835844 w 8579294"/>
                <a:gd name="connsiteY19" fmla="*/ 342900 h 1733894"/>
                <a:gd name="connsiteX20" fmla="*/ 3924744 w 8579294"/>
                <a:gd name="connsiteY20" fmla="*/ 419100 h 1733894"/>
                <a:gd name="connsiteX21" fmla="*/ 4058094 w 8579294"/>
                <a:gd name="connsiteY21" fmla="*/ 292100 h 1733894"/>
                <a:gd name="connsiteX22" fmla="*/ 4204144 w 8579294"/>
                <a:gd name="connsiteY22" fmla="*/ 323850 h 1733894"/>
                <a:gd name="connsiteX23" fmla="*/ 4293044 w 8579294"/>
                <a:gd name="connsiteY23" fmla="*/ 241300 h 1733894"/>
                <a:gd name="connsiteX24" fmla="*/ 4439094 w 8579294"/>
                <a:gd name="connsiteY24" fmla="*/ 279400 h 1733894"/>
                <a:gd name="connsiteX25" fmla="*/ 4553394 w 8579294"/>
                <a:gd name="connsiteY25" fmla="*/ 114300 h 1733894"/>
                <a:gd name="connsiteX26" fmla="*/ 4654994 w 8579294"/>
                <a:gd name="connsiteY26" fmla="*/ 215900 h 1733894"/>
                <a:gd name="connsiteX27" fmla="*/ 4801044 w 8579294"/>
                <a:gd name="connsiteY27" fmla="*/ 57150 h 1733894"/>
                <a:gd name="connsiteX28" fmla="*/ 4940744 w 8579294"/>
                <a:gd name="connsiteY28" fmla="*/ 165100 h 1733894"/>
                <a:gd name="connsiteX29" fmla="*/ 5137594 w 8579294"/>
                <a:gd name="connsiteY29" fmla="*/ 57150 h 1733894"/>
                <a:gd name="connsiteX30" fmla="*/ 5201094 w 8579294"/>
                <a:gd name="connsiteY30" fmla="*/ 0 h 1733894"/>
                <a:gd name="connsiteX31" fmla="*/ 5334444 w 8579294"/>
                <a:gd name="connsiteY31" fmla="*/ 165100 h 1733894"/>
                <a:gd name="connsiteX32" fmla="*/ 5436044 w 8579294"/>
                <a:gd name="connsiteY32" fmla="*/ 203200 h 1733894"/>
                <a:gd name="connsiteX33" fmla="*/ 5575744 w 8579294"/>
                <a:gd name="connsiteY33" fmla="*/ 12700 h 1733894"/>
                <a:gd name="connsiteX34" fmla="*/ 5702744 w 8579294"/>
                <a:gd name="connsiteY34" fmla="*/ 127000 h 1733894"/>
                <a:gd name="connsiteX35" fmla="*/ 5817044 w 8579294"/>
                <a:gd name="connsiteY35" fmla="*/ 114300 h 1733894"/>
                <a:gd name="connsiteX36" fmla="*/ 6064694 w 8579294"/>
                <a:gd name="connsiteY36" fmla="*/ 355600 h 1733894"/>
                <a:gd name="connsiteX37" fmla="*/ 6210744 w 8579294"/>
                <a:gd name="connsiteY37" fmla="*/ 412750 h 1733894"/>
                <a:gd name="connsiteX38" fmla="*/ 6363144 w 8579294"/>
                <a:gd name="connsiteY38" fmla="*/ 444500 h 1733894"/>
                <a:gd name="connsiteX39" fmla="*/ 6483794 w 8579294"/>
                <a:gd name="connsiteY39" fmla="*/ 514350 h 1733894"/>
                <a:gd name="connsiteX40" fmla="*/ 6572694 w 8579294"/>
                <a:gd name="connsiteY40" fmla="*/ 431800 h 1733894"/>
                <a:gd name="connsiteX41" fmla="*/ 6712394 w 8579294"/>
                <a:gd name="connsiteY41" fmla="*/ 704850 h 1733894"/>
                <a:gd name="connsiteX42" fmla="*/ 6858444 w 8579294"/>
                <a:gd name="connsiteY42" fmla="*/ 793750 h 1733894"/>
                <a:gd name="connsiteX43" fmla="*/ 6940994 w 8579294"/>
                <a:gd name="connsiteY43" fmla="*/ 990600 h 1733894"/>
                <a:gd name="connsiteX44" fmla="*/ 7163244 w 8579294"/>
                <a:gd name="connsiteY44" fmla="*/ 806450 h 1733894"/>
                <a:gd name="connsiteX45" fmla="*/ 7290244 w 8579294"/>
                <a:gd name="connsiteY45" fmla="*/ 927100 h 1733894"/>
                <a:gd name="connsiteX46" fmla="*/ 7341044 w 8579294"/>
                <a:gd name="connsiteY46" fmla="*/ 1060450 h 1733894"/>
                <a:gd name="connsiteX47" fmla="*/ 7448994 w 8579294"/>
                <a:gd name="connsiteY47" fmla="*/ 971550 h 1733894"/>
                <a:gd name="connsiteX48" fmla="*/ 7563294 w 8579294"/>
                <a:gd name="connsiteY48" fmla="*/ 1009650 h 1733894"/>
                <a:gd name="connsiteX49" fmla="*/ 7690294 w 8579294"/>
                <a:gd name="connsiteY49" fmla="*/ 1289050 h 1733894"/>
                <a:gd name="connsiteX50" fmla="*/ 7702994 w 8579294"/>
                <a:gd name="connsiteY50" fmla="*/ 1371600 h 1733894"/>
                <a:gd name="connsiteX51" fmla="*/ 7849044 w 8579294"/>
                <a:gd name="connsiteY51" fmla="*/ 1289050 h 1733894"/>
                <a:gd name="connsiteX52" fmla="*/ 7963344 w 8579294"/>
                <a:gd name="connsiteY52" fmla="*/ 1403350 h 1733894"/>
                <a:gd name="connsiteX53" fmla="*/ 8198294 w 8579294"/>
                <a:gd name="connsiteY53" fmla="*/ 1530350 h 1733894"/>
                <a:gd name="connsiteX54" fmla="*/ 8357044 w 8579294"/>
                <a:gd name="connsiteY54" fmla="*/ 1600200 h 1733894"/>
                <a:gd name="connsiteX55" fmla="*/ 8477694 w 8579294"/>
                <a:gd name="connsiteY55" fmla="*/ 1593850 h 1733894"/>
                <a:gd name="connsiteX56" fmla="*/ 8579294 w 8579294"/>
                <a:gd name="connsiteY56" fmla="*/ 1714500 h 1733894"/>
                <a:gd name="connsiteX57" fmla="*/ 0 w 8579294"/>
                <a:gd name="connsiteY57" fmla="*/ 1733894 h 1733894"/>
                <a:gd name="connsiteX0" fmla="*/ 0 w 8230613"/>
                <a:gd name="connsiteY0" fmla="*/ 1723597 h 1723597"/>
                <a:gd name="connsiteX1" fmla="*/ 310807 w 8230613"/>
                <a:gd name="connsiteY1" fmla="*/ 1479207 h 1723597"/>
                <a:gd name="connsiteX2" fmla="*/ 871077 w 8230613"/>
                <a:gd name="connsiteY2" fmla="*/ 1246660 h 1723597"/>
                <a:gd name="connsiteX3" fmla="*/ 1121730 w 8230613"/>
                <a:gd name="connsiteY3" fmla="*/ 1174921 h 1723597"/>
                <a:gd name="connsiteX4" fmla="*/ 1229681 w 8230613"/>
                <a:gd name="connsiteY4" fmla="*/ 1149692 h 1723597"/>
                <a:gd name="connsiteX5" fmla="*/ 1339787 w 8230613"/>
                <a:gd name="connsiteY5" fmla="*/ 1000382 h 1723597"/>
                <a:gd name="connsiteX6" fmla="*/ 1762965 w 8230613"/>
                <a:gd name="connsiteY6" fmla="*/ 958678 h 1723597"/>
                <a:gd name="connsiteX7" fmla="*/ 1810763 w 8230613"/>
                <a:gd name="connsiteY7" fmla="*/ 920750 h 1723597"/>
                <a:gd name="connsiteX8" fmla="*/ 2125881 w 8230613"/>
                <a:gd name="connsiteY8" fmla="*/ 891231 h 1723597"/>
                <a:gd name="connsiteX9" fmla="*/ 2096513 w 8230613"/>
                <a:gd name="connsiteY9" fmla="*/ 857250 h 1723597"/>
                <a:gd name="connsiteX10" fmla="*/ 2269038 w 8230613"/>
                <a:gd name="connsiteY10" fmla="*/ 742607 h 1723597"/>
                <a:gd name="connsiteX11" fmla="*/ 2420363 w 8230613"/>
                <a:gd name="connsiteY11" fmla="*/ 685800 h 1723597"/>
                <a:gd name="connsiteX12" fmla="*/ 2553713 w 8230613"/>
                <a:gd name="connsiteY12" fmla="*/ 711200 h 1723597"/>
                <a:gd name="connsiteX13" fmla="*/ 2680713 w 8230613"/>
                <a:gd name="connsiteY13" fmla="*/ 596900 h 1723597"/>
                <a:gd name="connsiteX14" fmla="*/ 2814063 w 8230613"/>
                <a:gd name="connsiteY14" fmla="*/ 679450 h 1723597"/>
                <a:gd name="connsiteX15" fmla="*/ 2922013 w 8230613"/>
                <a:gd name="connsiteY15" fmla="*/ 533400 h 1723597"/>
                <a:gd name="connsiteX16" fmla="*/ 3087113 w 8230613"/>
                <a:gd name="connsiteY16" fmla="*/ 533400 h 1723597"/>
                <a:gd name="connsiteX17" fmla="*/ 3195063 w 8230613"/>
                <a:gd name="connsiteY17" fmla="*/ 463550 h 1723597"/>
                <a:gd name="connsiteX18" fmla="*/ 3341113 w 8230613"/>
                <a:gd name="connsiteY18" fmla="*/ 520700 h 1723597"/>
                <a:gd name="connsiteX19" fmla="*/ 3487163 w 8230613"/>
                <a:gd name="connsiteY19" fmla="*/ 342900 h 1723597"/>
                <a:gd name="connsiteX20" fmla="*/ 3576063 w 8230613"/>
                <a:gd name="connsiteY20" fmla="*/ 419100 h 1723597"/>
                <a:gd name="connsiteX21" fmla="*/ 3709413 w 8230613"/>
                <a:gd name="connsiteY21" fmla="*/ 292100 h 1723597"/>
                <a:gd name="connsiteX22" fmla="*/ 3855463 w 8230613"/>
                <a:gd name="connsiteY22" fmla="*/ 323850 h 1723597"/>
                <a:gd name="connsiteX23" fmla="*/ 3944363 w 8230613"/>
                <a:gd name="connsiteY23" fmla="*/ 241300 h 1723597"/>
                <a:gd name="connsiteX24" fmla="*/ 4090413 w 8230613"/>
                <a:gd name="connsiteY24" fmla="*/ 279400 h 1723597"/>
                <a:gd name="connsiteX25" fmla="*/ 4204713 w 8230613"/>
                <a:gd name="connsiteY25" fmla="*/ 114300 h 1723597"/>
                <a:gd name="connsiteX26" fmla="*/ 4306313 w 8230613"/>
                <a:gd name="connsiteY26" fmla="*/ 215900 h 1723597"/>
                <a:gd name="connsiteX27" fmla="*/ 4452363 w 8230613"/>
                <a:gd name="connsiteY27" fmla="*/ 57150 h 1723597"/>
                <a:gd name="connsiteX28" fmla="*/ 4592063 w 8230613"/>
                <a:gd name="connsiteY28" fmla="*/ 165100 h 1723597"/>
                <a:gd name="connsiteX29" fmla="*/ 4788913 w 8230613"/>
                <a:gd name="connsiteY29" fmla="*/ 57150 h 1723597"/>
                <a:gd name="connsiteX30" fmla="*/ 4852413 w 8230613"/>
                <a:gd name="connsiteY30" fmla="*/ 0 h 1723597"/>
                <a:gd name="connsiteX31" fmla="*/ 4985763 w 8230613"/>
                <a:gd name="connsiteY31" fmla="*/ 165100 h 1723597"/>
                <a:gd name="connsiteX32" fmla="*/ 5087363 w 8230613"/>
                <a:gd name="connsiteY32" fmla="*/ 203200 h 1723597"/>
                <a:gd name="connsiteX33" fmla="*/ 5227063 w 8230613"/>
                <a:gd name="connsiteY33" fmla="*/ 12700 h 1723597"/>
                <a:gd name="connsiteX34" fmla="*/ 5354063 w 8230613"/>
                <a:gd name="connsiteY34" fmla="*/ 127000 h 1723597"/>
                <a:gd name="connsiteX35" fmla="*/ 5468363 w 8230613"/>
                <a:gd name="connsiteY35" fmla="*/ 114300 h 1723597"/>
                <a:gd name="connsiteX36" fmla="*/ 5716013 w 8230613"/>
                <a:gd name="connsiteY36" fmla="*/ 355600 h 1723597"/>
                <a:gd name="connsiteX37" fmla="*/ 5862063 w 8230613"/>
                <a:gd name="connsiteY37" fmla="*/ 412750 h 1723597"/>
                <a:gd name="connsiteX38" fmla="*/ 6014463 w 8230613"/>
                <a:gd name="connsiteY38" fmla="*/ 444500 h 1723597"/>
                <a:gd name="connsiteX39" fmla="*/ 6135113 w 8230613"/>
                <a:gd name="connsiteY39" fmla="*/ 514350 h 1723597"/>
                <a:gd name="connsiteX40" fmla="*/ 6224013 w 8230613"/>
                <a:gd name="connsiteY40" fmla="*/ 431800 h 1723597"/>
                <a:gd name="connsiteX41" fmla="*/ 6363713 w 8230613"/>
                <a:gd name="connsiteY41" fmla="*/ 704850 h 1723597"/>
                <a:gd name="connsiteX42" fmla="*/ 6509763 w 8230613"/>
                <a:gd name="connsiteY42" fmla="*/ 793750 h 1723597"/>
                <a:gd name="connsiteX43" fmla="*/ 6592313 w 8230613"/>
                <a:gd name="connsiteY43" fmla="*/ 990600 h 1723597"/>
                <a:gd name="connsiteX44" fmla="*/ 6814563 w 8230613"/>
                <a:gd name="connsiteY44" fmla="*/ 806450 h 1723597"/>
                <a:gd name="connsiteX45" fmla="*/ 6941563 w 8230613"/>
                <a:gd name="connsiteY45" fmla="*/ 927100 h 1723597"/>
                <a:gd name="connsiteX46" fmla="*/ 6992363 w 8230613"/>
                <a:gd name="connsiteY46" fmla="*/ 1060450 h 1723597"/>
                <a:gd name="connsiteX47" fmla="*/ 7100313 w 8230613"/>
                <a:gd name="connsiteY47" fmla="*/ 971550 h 1723597"/>
                <a:gd name="connsiteX48" fmla="*/ 7214613 w 8230613"/>
                <a:gd name="connsiteY48" fmla="*/ 1009650 h 1723597"/>
                <a:gd name="connsiteX49" fmla="*/ 7341613 w 8230613"/>
                <a:gd name="connsiteY49" fmla="*/ 1289050 h 1723597"/>
                <a:gd name="connsiteX50" fmla="*/ 7354313 w 8230613"/>
                <a:gd name="connsiteY50" fmla="*/ 1371600 h 1723597"/>
                <a:gd name="connsiteX51" fmla="*/ 7500363 w 8230613"/>
                <a:gd name="connsiteY51" fmla="*/ 1289050 h 1723597"/>
                <a:gd name="connsiteX52" fmla="*/ 7614663 w 8230613"/>
                <a:gd name="connsiteY52" fmla="*/ 1403350 h 1723597"/>
                <a:gd name="connsiteX53" fmla="*/ 7849613 w 8230613"/>
                <a:gd name="connsiteY53" fmla="*/ 1530350 h 1723597"/>
                <a:gd name="connsiteX54" fmla="*/ 8008363 w 8230613"/>
                <a:gd name="connsiteY54" fmla="*/ 1600200 h 1723597"/>
                <a:gd name="connsiteX55" fmla="*/ 8129013 w 8230613"/>
                <a:gd name="connsiteY55" fmla="*/ 1593850 h 1723597"/>
                <a:gd name="connsiteX56" fmla="*/ 8230613 w 8230613"/>
                <a:gd name="connsiteY56" fmla="*/ 1714500 h 1723597"/>
                <a:gd name="connsiteX57" fmla="*/ 0 w 8230613"/>
                <a:gd name="connsiteY57" fmla="*/ 1723597 h 1723597"/>
                <a:gd name="connsiteX0" fmla="*/ 0 w 8230613"/>
                <a:gd name="connsiteY0" fmla="*/ 1723597 h 1723597"/>
                <a:gd name="connsiteX1" fmla="*/ 310807 w 8230613"/>
                <a:gd name="connsiteY1" fmla="*/ 1479207 h 1723597"/>
                <a:gd name="connsiteX2" fmla="*/ 871077 w 8230613"/>
                <a:gd name="connsiteY2" fmla="*/ 1246660 h 1723597"/>
                <a:gd name="connsiteX3" fmla="*/ 1051994 w 8230613"/>
                <a:gd name="connsiteY3" fmla="*/ 1164624 h 1723597"/>
                <a:gd name="connsiteX4" fmla="*/ 1229681 w 8230613"/>
                <a:gd name="connsiteY4" fmla="*/ 1149692 h 1723597"/>
                <a:gd name="connsiteX5" fmla="*/ 1339787 w 8230613"/>
                <a:gd name="connsiteY5" fmla="*/ 1000382 h 1723597"/>
                <a:gd name="connsiteX6" fmla="*/ 1762965 w 8230613"/>
                <a:gd name="connsiteY6" fmla="*/ 958678 h 1723597"/>
                <a:gd name="connsiteX7" fmla="*/ 1810763 w 8230613"/>
                <a:gd name="connsiteY7" fmla="*/ 920750 h 1723597"/>
                <a:gd name="connsiteX8" fmla="*/ 2125881 w 8230613"/>
                <a:gd name="connsiteY8" fmla="*/ 891231 h 1723597"/>
                <a:gd name="connsiteX9" fmla="*/ 2096513 w 8230613"/>
                <a:gd name="connsiteY9" fmla="*/ 857250 h 1723597"/>
                <a:gd name="connsiteX10" fmla="*/ 2269038 w 8230613"/>
                <a:gd name="connsiteY10" fmla="*/ 742607 h 1723597"/>
                <a:gd name="connsiteX11" fmla="*/ 2420363 w 8230613"/>
                <a:gd name="connsiteY11" fmla="*/ 685800 h 1723597"/>
                <a:gd name="connsiteX12" fmla="*/ 2553713 w 8230613"/>
                <a:gd name="connsiteY12" fmla="*/ 711200 h 1723597"/>
                <a:gd name="connsiteX13" fmla="*/ 2680713 w 8230613"/>
                <a:gd name="connsiteY13" fmla="*/ 596900 h 1723597"/>
                <a:gd name="connsiteX14" fmla="*/ 2814063 w 8230613"/>
                <a:gd name="connsiteY14" fmla="*/ 679450 h 1723597"/>
                <a:gd name="connsiteX15" fmla="*/ 2922013 w 8230613"/>
                <a:gd name="connsiteY15" fmla="*/ 533400 h 1723597"/>
                <a:gd name="connsiteX16" fmla="*/ 3087113 w 8230613"/>
                <a:gd name="connsiteY16" fmla="*/ 533400 h 1723597"/>
                <a:gd name="connsiteX17" fmla="*/ 3195063 w 8230613"/>
                <a:gd name="connsiteY17" fmla="*/ 463550 h 1723597"/>
                <a:gd name="connsiteX18" fmla="*/ 3341113 w 8230613"/>
                <a:gd name="connsiteY18" fmla="*/ 520700 h 1723597"/>
                <a:gd name="connsiteX19" fmla="*/ 3487163 w 8230613"/>
                <a:gd name="connsiteY19" fmla="*/ 342900 h 1723597"/>
                <a:gd name="connsiteX20" fmla="*/ 3576063 w 8230613"/>
                <a:gd name="connsiteY20" fmla="*/ 419100 h 1723597"/>
                <a:gd name="connsiteX21" fmla="*/ 3709413 w 8230613"/>
                <a:gd name="connsiteY21" fmla="*/ 292100 h 1723597"/>
                <a:gd name="connsiteX22" fmla="*/ 3855463 w 8230613"/>
                <a:gd name="connsiteY22" fmla="*/ 323850 h 1723597"/>
                <a:gd name="connsiteX23" fmla="*/ 3944363 w 8230613"/>
                <a:gd name="connsiteY23" fmla="*/ 241300 h 1723597"/>
                <a:gd name="connsiteX24" fmla="*/ 4090413 w 8230613"/>
                <a:gd name="connsiteY24" fmla="*/ 279400 h 1723597"/>
                <a:gd name="connsiteX25" fmla="*/ 4204713 w 8230613"/>
                <a:gd name="connsiteY25" fmla="*/ 114300 h 1723597"/>
                <a:gd name="connsiteX26" fmla="*/ 4306313 w 8230613"/>
                <a:gd name="connsiteY26" fmla="*/ 215900 h 1723597"/>
                <a:gd name="connsiteX27" fmla="*/ 4452363 w 8230613"/>
                <a:gd name="connsiteY27" fmla="*/ 57150 h 1723597"/>
                <a:gd name="connsiteX28" fmla="*/ 4592063 w 8230613"/>
                <a:gd name="connsiteY28" fmla="*/ 165100 h 1723597"/>
                <a:gd name="connsiteX29" fmla="*/ 4788913 w 8230613"/>
                <a:gd name="connsiteY29" fmla="*/ 57150 h 1723597"/>
                <a:gd name="connsiteX30" fmla="*/ 4852413 w 8230613"/>
                <a:gd name="connsiteY30" fmla="*/ 0 h 1723597"/>
                <a:gd name="connsiteX31" fmla="*/ 4985763 w 8230613"/>
                <a:gd name="connsiteY31" fmla="*/ 165100 h 1723597"/>
                <a:gd name="connsiteX32" fmla="*/ 5087363 w 8230613"/>
                <a:gd name="connsiteY32" fmla="*/ 203200 h 1723597"/>
                <a:gd name="connsiteX33" fmla="*/ 5227063 w 8230613"/>
                <a:gd name="connsiteY33" fmla="*/ 12700 h 1723597"/>
                <a:gd name="connsiteX34" fmla="*/ 5354063 w 8230613"/>
                <a:gd name="connsiteY34" fmla="*/ 127000 h 1723597"/>
                <a:gd name="connsiteX35" fmla="*/ 5468363 w 8230613"/>
                <a:gd name="connsiteY35" fmla="*/ 114300 h 1723597"/>
                <a:gd name="connsiteX36" fmla="*/ 5716013 w 8230613"/>
                <a:gd name="connsiteY36" fmla="*/ 355600 h 1723597"/>
                <a:gd name="connsiteX37" fmla="*/ 5862063 w 8230613"/>
                <a:gd name="connsiteY37" fmla="*/ 412750 h 1723597"/>
                <a:gd name="connsiteX38" fmla="*/ 6014463 w 8230613"/>
                <a:gd name="connsiteY38" fmla="*/ 444500 h 1723597"/>
                <a:gd name="connsiteX39" fmla="*/ 6135113 w 8230613"/>
                <a:gd name="connsiteY39" fmla="*/ 514350 h 1723597"/>
                <a:gd name="connsiteX40" fmla="*/ 6224013 w 8230613"/>
                <a:gd name="connsiteY40" fmla="*/ 431800 h 1723597"/>
                <a:gd name="connsiteX41" fmla="*/ 6363713 w 8230613"/>
                <a:gd name="connsiteY41" fmla="*/ 704850 h 1723597"/>
                <a:gd name="connsiteX42" fmla="*/ 6509763 w 8230613"/>
                <a:gd name="connsiteY42" fmla="*/ 793750 h 1723597"/>
                <a:gd name="connsiteX43" fmla="*/ 6592313 w 8230613"/>
                <a:gd name="connsiteY43" fmla="*/ 990600 h 1723597"/>
                <a:gd name="connsiteX44" fmla="*/ 6814563 w 8230613"/>
                <a:gd name="connsiteY44" fmla="*/ 806450 h 1723597"/>
                <a:gd name="connsiteX45" fmla="*/ 6941563 w 8230613"/>
                <a:gd name="connsiteY45" fmla="*/ 927100 h 1723597"/>
                <a:gd name="connsiteX46" fmla="*/ 6992363 w 8230613"/>
                <a:gd name="connsiteY46" fmla="*/ 1060450 h 1723597"/>
                <a:gd name="connsiteX47" fmla="*/ 7100313 w 8230613"/>
                <a:gd name="connsiteY47" fmla="*/ 971550 h 1723597"/>
                <a:gd name="connsiteX48" fmla="*/ 7214613 w 8230613"/>
                <a:gd name="connsiteY48" fmla="*/ 1009650 h 1723597"/>
                <a:gd name="connsiteX49" fmla="*/ 7341613 w 8230613"/>
                <a:gd name="connsiteY49" fmla="*/ 1289050 h 1723597"/>
                <a:gd name="connsiteX50" fmla="*/ 7354313 w 8230613"/>
                <a:gd name="connsiteY50" fmla="*/ 1371600 h 1723597"/>
                <a:gd name="connsiteX51" fmla="*/ 7500363 w 8230613"/>
                <a:gd name="connsiteY51" fmla="*/ 1289050 h 1723597"/>
                <a:gd name="connsiteX52" fmla="*/ 7614663 w 8230613"/>
                <a:gd name="connsiteY52" fmla="*/ 1403350 h 1723597"/>
                <a:gd name="connsiteX53" fmla="*/ 7849613 w 8230613"/>
                <a:gd name="connsiteY53" fmla="*/ 1530350 h 1723597"/>
                <a:gd name="connsiteX54" fmla="*/ 8008363 w 8230613"/>
                <a:gd name="connsiteY54" fmla="*/ 1600200 h 1723597"/>
                <a:gd name="connsiteX55" fmla="*/ 8129013 w 8230613"/>
                <a:gd name="connsiteY55" fmla="*/ 1593850 h 1723597"/>
                <a:gd name="connsiteX56" fmla="*/ 8230613 w 8230613"/>
                <a:gd name="connsiteY56" fmla="*/ 1714500 h 1723597"/>
                <a:gd name="connsiteX57" fmla="*/ 0 w 8230613"/>
                <a:gd name="connsiteY57" fmla="*/ 1723597 h 1723597"/>
                <a:gd name="connsiteX0" fmla="*/ 0 w 8230613"/>
                <a:gd name="connsiteY0" fmla="*/ 1723597 h 1723597"/>
                <a:gd name="connsiteX1" fmla="*/ 310807 w 8230613"/>
                <a:gd name="connsiteY1" fmla="*/ 1479207 h 1723597"/>
                <a:gd name="connsiteX2" fmla="*/ 766472 w 8230613"/>
                <a:gd name="connsiteY2" fmla="*/ 1205471 h 1723597"/>
                <a:gd name="connsiteX3" fmla="*/ 1051994 w 8230613"/>
                <a:gd name="connsiteY3" fmla="*/ 1164624 h 1723597"/>
                <a:gd name="connsiteX4" fmla="*/ 1229681 w 8230613"/>
                <a:gd name="connsiteY4" fmla="*/ 1149692 h 1723597"/>
                <a:gd name="connsiteX5" fmla="*/ 1339787 w 8230613"/>
                <a:gd name="connsiteY5" fmla="*/ 1000382 h 1723597"/>
                <a:gd name="connsiteX6" fmla="*/ 1762965 w 8230613"/>
                <a:gd name="connsiteY6" fmla="*/ 958678 h 1723597"/>
                <a:gd name="connsiteX7" fmla="*/ 1810763 w 8230613"/>
                <a:gd name="connsiteY7" fmla="*/ 920750 h 1723597"/>
                <a:gd name="connsiteX8" fmla="*/ 2125881 w 8230613"/>
                <a:gd name="connsiteY8" fmla="*/ 891231 h 1723597"/>
                <a:gd name="connsiteX9" fmla="*/ 2096513 w 8230613"/>
                <a:gd name="connsiteY9" fmla="*/ 857250 h 1723597"/>
                <a:gd name="connsiteX10" fmla="*/ 2269038 w 8230613"/>
                <a:gd name="connsiteY10" fmla="*/ 742607 h 1723597"/>
                <a:gd name="connsiteX11" fmla="*/ 2420363 w 8230613"/>
                <a:gd name="connsiteY11" fmla="*/ 685800 h 1723597"/>
                <a:gd name="connsiteX12" fmla="*/ 2553713 w 8230613"/>
                <a:gd name="connsiteY12" fmla="*/ 711200 h 1723597"/>
                <a:gd name="connsiteX13" fmla="*/ 2680713 w 8230613"/>
                <a:gd name="connsiteY13" fmla="*/ 596900 h 1723597"/>
                <a:gd name="connsiteX14" fmla="*/ 2814063 w 8230613"/>
                <a:gd name="connsiteY14" fmla="*/ 679450 h 1723597"/>
                <a:gd name="connsiteX15" fmla="*/ 2922013 w 8230613"/>
                <a:gd name="connsiteY15" fmla="*/ 533400 h 1723597"/>
                <a:gd name="connsiteX16" fmla="*/ 3087113 w 8230613"/>
                <a:gd name="connsiteY16" fmla="*/ 533400 h 1723597"/>
                <a:gd name="connsiteX17" fmla="*/ 3195063 w 8230613"/>
                <a:gd name="connsiteY17" fmla="*/ 463550 h 1723597"/>
                <a:gd name="connsiteX18" fmla="*/ 3341113 w 8230613"/>
                <a:gd name="connsiteY18" fmla="*/ 520700 h 1723597"/>
                <a:gd name="connsiteX19" fmla="*/ 3487163 w 8230613"/>
                <a:gd name="connsiteY19" fmla="*/ 342900 h 1723597"/>
                <a:gd name="connsiteX20" fmla="*/ 3576063 w 8230613"/>
                <a:gd name="connsiteY20" fmla="*/ 419100 h 1723597"/>
                <a:gd name="connsiteX21" fmla="*/ 3709413 w 8230613"/>
                <a:gd name="connsiteY21" fmla="*/ 292100 h 1723597"/>
                <a:gd name="connsiteX22" fmla="*/ 3855463 w 8230613"/>
                <a:gd name="connsiteY22" fmla="*/ 323850 h 1723597"/>
                <a:gd name="connsiteX23" fmla="*/ 3944363 w 8230613"/>
                <a:gd name="connsiteY23" fmla="*/ 241300 h 1723597"/>
                <a:gd name="connsiteX24" fmla="*/ 4090413 w 8230613"/>
                <a:gd name="connsiteY24" fmla="*/ 279400 h 1723597"/>
                <a:gd name="connsiteX25" fmla="*/ 4204713 w 8230613"/>
                <a:gd name="connsiteY25" fmla="*/ 114300 h 1723597"/>
                <a:gd name="connsiteX26" fmla="*/ 4306313 w 8230613"/>
                <a:gd name="connsiteY26" fmla="*/ 215900 h 1723597"/>
                <a:gd name="connsiteX27" fmla="*/ 4452363 w 8230613"/>
                <a:gd name="connsiteY27" fmla="*/ 57150 h 1723597"/>
                <a:gd name="connsiteX28" fmla="*/ 4592063 w 8230613"/>
                <a:gd name="connsiteY28" fmla="*/ 165100 h 1723597"/>
                <a:gd name="connsiteX29" fmla="*/ 4788913 w 8230613"/>
                <a:gd name="connsiteY29" fmla="*/ 57150 h 1723597"/>
                <a:gd name="connsiteX30" fmla="*/ 4852413 w 8230613"/>
                <a:gd name="connsiteY30" fmla="*/ 0 h 1723597"/>
                <a:gd name="connsiteX31" fmla="*/ 4985763 w 8230613"/>
                <a:gd name="connsiteY31" fmla="*/ 165100 h 1723597"/>
                <a:gd name="connsiteX32" fmla="*/ 5087363 w 8230613"/>
                <a:gd name="connsiteY32" fmla="*/ 203200 h 1723597"/>
                <a:gd name="connsiteX33" fmla="*/ 5227063 w 8230613"/>
                <a:gd name="connsiteY33" fmla="*/ 12700 h 1723597"/>
                <a:gd name="connsiteX34" fmla="*/ 5354063 w 8230613"/>
                <a:gd name="connsiteY34" fmla="*/ 127000 h 1723597"/>
                <a:gd name="connsiteX35" fmla="*/ 5468363 w 8230613"/>
                <a:gd name="connsiteY35" fmla="*/ 114300 h 1723597"/>
                <a:gd name="connsiteX36" fmla="*/ 5716013 w 8230613"/>
                <a:gd name="connsiteY36" fmla="*/ 355600 h 1723597"/>
                <a:gd name="connsiteX37" fmla="*/ 5862063 w 8230613"/>
                <a:gd name="connsiteY37" fmla="*/ 412750 h 1723597"/>
                <a:gd name="connsiteX38" fmla="*/ 6014463 w 8230613"/>
                <a:gd name="connsiteY38" fmla="*/ 444500 h 1723597"/>
                <a:gd name="connsiteX39" fmla="*/ 6135113 w 8230613"/>
                <a:gd name="connsiteY39" fmla="*/ 514350 h 1723597"/>
                <a:gd name="connsiteX40" fmla="*/ 6224013 w 8230613"/>
                <a:gd name="connsiteY40" fmla="*/ 431800 h 1723597"/>
                <a:gd name="connsiteX41" fmla="*/ 6363713 w 8230613"/>
                <a:gd name="connsiteY41" fmla="*/ 704850 h 1723597"/>
                <a:gd name="connsiteX42" fmla="*/ 6509763 w 8230613"/>
                <a:gd name="connsiteY42" fmla="*/ 793750 h 1723597"/>
                <a:gd name="connsiteX43" fmla="*/ 6592313 w 8230613"/>
                <a:gd name="connsiteY43" fmla="*/ 990600 h 1723597"/>
                <a:gd name="connsiteX44" fmla="*/ 6814563 w 8230613"/>
                <a:gd name="connsiteY44" fmla="*/ 806450 h 1723597"/>
                <a:gd name="connsiteX45" fmla="*/ 6941563 w 8230613"/>
                <a:gd name="connsiteY45" fmla="*/ 927100 h 1723597"/>
                <a:gd name="connsiteX46" fmla="*/ 6992363 w 8230613"/>
                <a:gd name="connsiteY46" fmla="*/ 1060450 h 1723597"/>
                <a:gd name="connsiteX47" fmla="*/ 7100313 w 8230613"/>
                <a:gd name="connsiteY47" fmla="*/ 971550 h 1723597"/>
                <a:gd name="connsiteX48" fmla="*/ 7214613 w 8230613"/>
                <a:gd name="connsiteY48" fmla="*/ 1009650 h 1723597"/>
                <a:gd name="connsiteX49" fmla="*/ 7341613 w 8230613"/>
                <a:gd name="connsiteY49" fmla="*/ 1289050 h 1723597"/>
                <a:gd name="connsiteX50" fmla="*/ 7354313 w 8230613"/>
                <a:gd name="connsiteY50" fmla="*/ 1371600 h 1723597"/>
                <a:gd name="connsiteX51" fmla="*/ 7500363 w 8230613"/>
                <a:gd name="connsiteY51" fmla="*/ 1289050 h 1723597"/>
                <a:gd name="connsiteX52" fmla="*/ 7614663 w 8230613"/>
                <a:gd name="connsiteY52" fmla="*/ 1403350 h 1723597"/>
                <a:gd name="connsiteX53" fmla="*/ 7849613 w 8230613"/>
                <a:gd name="connsiteY53" fmla="*/ 1530350 h 1723597"/>
                <a:gd name="connsiteX54" fmla="*/ 8008363 w 8230613"/>
                <a:gd name="connsiteY54" fmla="*/ 1600200 h 1723597"/>
                <a:gd name="connsiteX55" fmla="*/ 8129013 w 8230613"/>
                <a:gd name="connsiteY55" fmla="*/ 1593850 h 1723597"/>
                <a:gd name="connsiteX56" fmla="*/ 8230613 w 8230613"/>
                <a:gd name="connsiteY56" fmla="*/ 1714500 h 1723597"/>
                <a:gd name="connsiteX57" fmla="*/ 0 w 8230613"/>
                <a:gd name="connsiteY57" fmla="*/ 1723597 h 1723597"/>
                <a:gd name="connsiteX0" fmla="*/ 0 w 8230613"/>
                <a:gd name="connsiteY0" fmla="*/ 1723597 h 1723597"/>
                <a:gd name="connsiteX1" fmla="*/ 310807 w 8230613"/>
                <a:gd name="connsiteY1" fmla="*/ 1479207 h 1723597"/>
                <a:gd name="connsiteX2" fmla="*/ 766472 w 8230613"/>
                <a:gd name="connsiteY2" fmla="*/ 1205471 h 1723597"/>
                <a:gd name="connsiteX3" fmla="*/ 1051994 w 8230613"/>
                <a:gd name="connsiteY3" fmla="*/ 1164624 h 1723597"/>
                <a:gd name="connsiteX4" fmla="*/ 1229681 w 8230613"/>
                <a:gd name="connsiteY4" fmla="*/ 1149692 h 1723597"/>
                <a:gd name="connsiteX5" fmla="*/ 1339787 w 8230613"/>
                <a:gd name="connsiteY5" fmla="*/ 1000382 h 1723597"/>
                <a:gd name="connsiteX6" fmla="*/ 1762965 w 8230613"/>
                <a:gd name="connsiteY6" fmla="*/ 958678 h 1723597"/>
                <a:gd name="connsiteX7" fmla="*/ 1810763 w 8230613"/>
                <a:gd name="connsiteY7" fmla="*/ 920750 h 1723597"/>
                <a:gd name="connsiteX8" fmla="*/ 2125881 w 8230613"/>
                <a:gd name="connsiteY8" fmla="*/ 891231 h 1723597"/>
                <a:gd name="connsiteX9" fmla="*/ 2096513 w 8230613"/>
                <a:gd name="connsiteY9" fmla="*/ 857250 h 1723597"/>
                <a:gd name="connsiteX10" fmla="*/ 2269038 w 8230613"/>
                <a:gd name="connsiteY10" fmla="*/ 742607 h 1723597"/>
                <a:gd name="connsiteX11" fmla="*/ 2420363 w 8230613"/>
                <a:gd name="connsiteY11" fmla="*/ 685800 h 1723597"/>
                <a:gd name="connsiteX12" fmla="*/ 2553713 w 8230613"/>
                <a:gd name="connsiteY12" fmla="*/ 711200 h 1723597"/>
                <a:gd name="connsiteX13" fmla="*/ 2680713 w 8230613"/>
                <a:gd name="connsiteY13" fmla="*/ 596900 h 1723597"/>
                <a:gd name="connsiteX14" fmla="*/ 2814063 w 8230613"/>
                <a:gd name="connsiteY14" fmla="*/ 679450 h 1723597"/>
                <a:gd name="connsiteX15" fmla="*/ 2922013 w 8230613"/>
                <a:gd name="connsiteY15" fmla="*/ 533400 h 1723597"/>
                <a:gd name="connsiteX16" fmla="*/ 3087113 w 8230613"/>
                <a:gd name="connsiteY16" fmla="*/ 533400 h 1723597"/>
                <a:gd name="connsiteX17" fmla="*/ 3195063 w 8230613"/>
                <a:gd name="connsiteY17" fmla="*/ 463550 h 1723597"/>
                <a:gd name="connsiteX18" fmla="*/ 3341113 w 8230613"/>
                <a:gd name="connsiteY18" fmla="*/ 520700 h 1723597"/>
                <a:gd name="connsiteX19" fmla="*/ 3487163 w 8230613"/>
                <a:gd name="connsiteY19" fmla="*/ 342900 h 1723597"/>
                <a:gd name="connsiteX20" fmla="*/ 3576063 w 8230613"/>
                <a:gd name="connsiteY20" fmla="*/ 419100 h 1723597"/>
                <a:gd name="connsiteX21" fmla="*/ 3709413 w 8230613"/>
                <a:gd name="connsiteY21" fmla="*/ 292100 h 1723597"/>
                <a:gd name="connsiteX22" fmla="*/ 3855463 w 8230613"/>
                <a:gd name="connsiteY22" fmla="*/ 323850 h 1723597"/>
                <a:gd name="connsiteX23" fmla="*/ 3944363 w 8230613"/>
                <a:gd name="connsiteY23" fmla="*/ 241300 h 1723597"/>
                <a:gd name="connsiteX24" fmla="*/ 4090413 w 8230613"/>
                <a:gd name="connsiteY24" fmla="*/ 279400 h 1723597"/>
                <a:gd name="connsiteX25" fmla="*/ 4204713 w 8230613"/>
                <a:gd name="connsiteY25" fmla="*/ 114300 h 1723597"/>
                <a:gd name="connsiteX26" fmla="*/ 4306313 w 8230613"/>
                <a:gd name="connsiteY26" fmla="*/ 215900 h 1723597"/>
                <a:gd name="connsiteX27" fmla="*/ 4452363 w 8230613"/>
                <a:gd name="connsiteY27" fmla="*/ 57150 h 1723597"/>
                <a:gd name="connsiteX28" fmla="*/ 4592063 w 8230613"/>
                <a:gd name="connsiteY28" fmla="*/ 165100 h 1723597"/>
                <a:gd name="connsiteX29" fmla="*/ 4788913 w 8230613"/>
                <a:gd name="connsiteY29" fmla="*/ 57150 h 1723597"/>
                <a:gd name="connsiteX30" fmla="*/ 4852413 w 8230613"/>
                <a:gd name="connsiteY30" fmla="*/ 0 h 1723597"/>
                <a:gd name="connsiteX31" fmla="*/ 4985763 w 8230613"/>
                <a:gd name="connsiteY31" fmla="*/ 165100 h 1723597"/>
                <a:gd name="connsiteX32" fmla="*/ 5087363 w 8230613"/>
                <a:gd name="connsiteY32" fmla="*/ 203200 h 1723597"/>
                <a:gd name="connsiteX33" fmla="*/ 5227063 w 8230613"/>
                <a:gd name="connsiteY33" fmla="*/ 12700 h 1723597"/>
                <a:gd name="connsiteX34" fmla="*/ 5354063 w 8230613"/>
                <a:gd name="connsiteY34" fmla="*/ 127000 h 1723597"/>
                <a:gd name="connsiteX35" fmla="*/ 5468363 w 8230613"/>
                <a:gd name="connsiteY35" fmla="*/ 114300 h 1723597"/>
                <a:gd name="connsiteX36" fmla="*/ 5716013 w 8230613"/>
                <a:gd name="connsiteY36" fmla="*/ 355600 h 1723597"/>
                <a:gd name="connsiteX37" fmla="*/ 5862063 w 8230613"/>
                <a:gd name="connsiteY37" fmla="*/ 412750 h 1723597"/>
                <a:gd name="connsiteX38" fmla="*/ 6014463 w 8230613"/>
                <a:gd name="connsiteY38" fmla="*/ 444500 h 1723597"/>
                <a:gd name="connsiteX39" fmla="*/ 6135113 w 8230613"/>
                <a:gd name="connsiteY39" fmla="*/ 514350 h 1723597"/>
                <a:gd name="connsiteX40" fmla="*/ 6224013 w 8230613"/>
                <a:gd name="connsiteY40" fmla="*/ 431800 h 1723597"/>
                <a:gd name="connsiteX41" fmla="*/ 6363713 w 8230613"/>
                <a:gd name="connsiteY41" fmla="*/ 704850 h 1723597"/>
                <a:gd name="connsiteX42" fmla="*/ 6509763 w 8230613"/>
                <a:gd name="connsiteY42" fmla="*/ 793750 h 1723597"/>
                <a:gd name="connsiteX43" fmla="*/ 6592313 w 8230613"/>
                <a:gd name="connsiteY43" fmla="*/ 990600 h 1723597"/>
                <a:gd name="connsiteX44" fmla="*/ 6814563 w 8230613"/>
                <a:gd name="connsiteY44" fmla="*/ 806450 h 1723597"/>
                <a:gd name="connsiteX45" fmla="*/ 6941563 w 8230613"/>
                <a:gd name="connsiteY45" fmla="*/ 927100 h 1723597"/>
                <a:gd name="connsiteX46" fmla="*/ 6992363 w 8230613"/>
                <a:gd name="connsiteY46" fmla="*/ 1060450 h 1723597"/>
                <a:gd name="connsiteX47" fmla="*/ 7100313 w 8230613"/>
                <a:gd name="connsiteY47" fmla="*/ 971550 h 1723597"/>
                <a:gd name="connsiteX48" fmla="*/ 7214613 w 8230613"/>
                <a:gd name="connsiteY48" fmla="*/ 1009650 h 1723597"/>
                <a:gd name="connsiteX49" fmla="*/ 7341613 w 8230613"/>
                <a:gd name="connsiteY49" fmla="*/ 1289050 h 1723597"/>
                <a:gd name="connsiteX50" fmla="*/ 7354313 w 8230613"/>
                <a:gd name="connsiteY50" fmla="*/ 1371600 h 1723597"/>
                <a:gd name="connsiteX51" fmla="*/ 7500363 w 8230613"/>
                <a:gd name="connsiteY51" fmla="*/ 1289050 h 1723597"/>
                <a:gd name="connsiteX52" fmla="*/ 7614663 w 8230613"/>
                <a:gd name="connsiteY52" fmla="*/ 1403350 h 1723597"/>
                <a:gd name="connsiteX53" fmla="*/ 7849613 w 8230613"/>
                <a:gd name="connsiteY53" fmla="*/ 1530350 h 1723597"/>
                <a:gd name="connsiteX54" fmla="*/ 8008363 w 8230613"/>
                <a:gd name="connsiteY54" fmla="*/ 1600200 h 1723597"/>
                <a:gd name="connsiteX55" fmla="*/ 8129013 w 8230613"/>
                <a:gd name="connsiteY55" fmla="*/ 1593850 h 1723597"/>
                <a:gd name="connsiteX56" fmla="*/ 8230613 w 8230613"/>
                <a:gd name="connsiteY56" fmla="*/ 1714500 h 1723597"/>
                <a:gd name="connsiteX57" fmla="*/ 0 w 8230613"/>
                <a:gd name="connsiteY57" fmla="*/ 1723597 h 1723597"/>
                <a:gd name="connsiteX0" fmla="*/ 0 w 8230613"/>
                <a:gd name="connsiteY0" fmla="*/ 1723597 h 1723597"/>
                <a:gd name="connsiteX1" fmla="*/ 310807 w 8230613"/>
                <a:gd name="connsiteY1" fmla="*/ 1479207 h 1723597"/>
                <a:gd name="connsiteX2" fmla="*/ 766472 w 8230613"/>
                <a:gd name="connsiteY2" fmla="*/ 1205471 h 1723597"/>
                <a:gd name="connsiteX3" fmla="*/ 1051994 w 8230613"/>
                <a:gd name="connsiteY3" fmla="*/ 1164624 h 1723597"/>
                <a:gd name="connsiteX4" fmla="*/ 1171569 w 8230613"/>
                <a:gd name="connsiteY4" fmla="*/ 1123950 h 1723597"/>
                <a:gd name="connsiteX5" fmla="*/ 1339787 w 8230613"/>
                <a:gd name="connsiteY5" fmla="*/ 1000382 h 1723597"/>
                <a:gd name="connsiteX6" fmla="*/ 1762965 w 8230613"/>
                <a:gd name="connsiteY6" fmla="*/ 958678 h 1723597"/>
                <a:gd name="connsiteX7" fmla="*/ 1810763 w 8230613"/>
                <a:gd name="connsiteY7" fmla="*/ 920750 h 1723597"/>
                <a:gd name="connsiteX8" fmla="*/ 2125881 w 8230613"/>
                <a:gd name="connsiteY8" fmla="*/ 891231 h 1723597"/>
                <a:gd name="connsiteX9" fmla="*/ 2096513 w 8230613"/>
                <a:gd name="connsiteY9" fmla="*/ 857250 h 1723597"/>
                <a:gd name="connsiteX10" fmla="*/ 2269038 w 8230613"/>
                <a:gd name="connsiteY10" fmla="*/ 742607 h 1723597"/>
                <a:gd name="connsiteX11" fmla="*/ 2420363 w 8230613"/>
                <a:gd name="connsiteY11" fmla="*/ 685800 h 1723597"/>
                <a:gd name="connsiteX12" fmla="*/ 2553713 w 8230613"/>
                <a:gd name="connsiteY12" fmla="*/ 711200 h 1723597"/>
                <a:gd name="connsiteX13" fmla="*/ 2680713 w 8230613"/>
                <a:gd name="connsiteY13" fmla="*/ 596900 h 1723597"/>
                <a:gd name="connsiteX14" fmla="*/ 2814063 w 8230613"/>
                <a:gd name="connsiteY14" fmla="*/ 679450 h 1723597"/>
                <a:gd name="connsiteX15" fmla="*/ 2922013 w 8230613"/>
                <a:gd name="connsiteY15" fmla="*/ 533400 h 1723597"/>
                <a:gd name="connsiteX16" fmla="*/ 3087113 w 8230613"/>
                <a:gd name="connsiteY16" fmla="*/ 533400 h 1723597"/>
                <a:gd name="connsiteX17" fmla="*/ 3195063 w 8230613"/>
                <a:gd name="connsiteY17" fmla="*/ 463550 h 1723597"/>
                <a:gd name="connsiteX18" fmla="*/ 3341113 w 8230613"/>
                <a:gd name="connsiteY18" fmla="*/ 520700 h 1723597"/>
                <a:gd name="connsiteX19" fmla="*/ 3487163 w 8230613"/>
                <a:gd name="connsiteY19" fmla="*/ 342900 h 1723597"/>
                <a:gd name="connsiteX20" fmla="*/ 3576063 w 8230613"/>
                <a:gd name="connsiteY20" fmla="*/ 419100 h 1723597"/>
                <a:gd name="connsiteX21" fmla="*/ 3709413 w 8230613"/>
                <a:gd name="connsiteY21" fmla="*/ 292100 h 1723597"/>
                <a:gd name="connsiteX22" fmla="*/ 3855463 w 8230613"/>
                <a:gd name="connsiteY22" fmla="*/ 323850 h 1723597"/>
                <a:gd name="connsiteX23" fmla="*/ 3944363 w 8230613"/>
                <a:gd name="connsiteY23" fmla="*/ 241300 h 1723597"/>
                <a:gd name="connsiteX24" fmla="*/ 4090413 w 8230613"/>
                <a:gd name="connsiteY24" fmla="*/ 279400 h 1723597"/>
                <a:gd name="connsiteX25" fmla="*/ 4204713 w 8230613"/>
                <a:gd name="connsiteY25" fmla="*/ 114300 h 1723597"/>
                <a:gd name="connsiteX26" fmla="*/ 4306313 w 8230613"/>
                <a:gd name="connsiteY26" fmla="*/ 215900 h 1723597"/>
                <a:gd name="connsiteX27" fmla="*/ 4452363 w 8230613"/>
                <a:gd name="connsiteY27" fmla="*/ 57150 h 1723597"/>
                <a:gd name="connsiteX28" fmla="*/ 4592063 w 8230613"/>
                <a:gd name="connsiteY28" fmla="*/ 165100 h 1723597"/>
                <a:gd name="connsiteX29" fmla="*/ 4788913 w 8230613"/>
                <a:gd name="connsiteY29" fmla="*/ 57150 h 1723597"/>
                <a:gd name="connsiteX30" fmla="*/ 4852413 w 8230613"/>
                <a:gd name="connsiteY30" fmla="*/ 0 h 1723597"/>
                <a:gd name="connsiteX31" fmla="*/ 4985763 w 8230613"/>
                <a:gd name="connsiteY31" fmla="*/ 165100 h 1723597"/>
                <a:gd name="connsiteX32" fmla="*/ 5087363 w 8230613"/>
                <a:gd name="connsiteY32" fmla="*/ 203200 h 1723597"/>
                <a:gd name="connsiteX33" fmla="*/ 5227063 w 8230613"/>
                <a:gd name="connsiteY33" fmla="*/ 12700 h 1723597"/>
                <a:gd name="connsiteX34" fmla="*/ 5354063 w 8230613"/>
                <a:gd name="connsiteY34" fmla="*/ 127000 h 1723597"/>
                <a:gd name="connsiteX35" fmla="*/ 5468363 w 8230613"/>
                <a:gd name="connsiteY35" fmla="*/ 114300 h 1723597"/>
                <a:gd name="connsiteX36" fmla="*/ 5716013 w 8230613"/>
                <a:gd name="connsiteY36" fmla="*/ 355600 h 1723597"/>
                <a:gd name="connsiteX37" fmla="*/ 5862063 w 8230613"/>
                <a:gd name="connsiteY37" fmla="*/ 412750 h 1723597"/>
                <a:gd name="connsiteX38" fmla="*/ 6014463 w 8230613"/>
                <a:gd name="connsiteY38" fmla="*/ 444500 h 1723597"/>
                <a:gd name="connsiteX39" fmla="*/ 6135113 w 8230613"/>
                <a:gd name="connsiteY39" fmla="*/ 514350 h 1723597"/>
                <a:gd name="connsiteX40" fmla="*/ 6224013 w 8230613"/>
                <a:gd name="connsiteY40" fmla="*/ 431800 h 1723597"/>
                <a:gd name="connsiteX41" fmla="*/ 6363713 w 8230613"/>
                <a:gd name="connsiteY41" fmla="*/ 704850 h 1723597"/>
                <a:gd name="connsiteX42" fmla="*/ 6509763 w 8230613"/>
                <a:gd name="connsiteY42" fmla="*/ 793750 h 1723597"/>
                <a:gd name="connsiteX43" fmla="*/ 6592313 w 8230613"/>
                <a:gd name="connsiteY43" fmla="*/ 990600 h 1723597"/>
                <a:gd name="connsiteX44" fmla="*/ 6814563 w 8230613"/>
                <a:gd name="connsiteY44" fmla="*/ 806450 h 1723597"/>
                <a:gd name="connsiteX45" fmla="*/ 6941563 w 8230613"/>
                <a:gd name="connsiteY45" fmla="*/ 927100 h 1723597"/>
                <a:gd name="connsiteX46" fmla="*/ 6992363 w 8230613"/>
                <a:gd name="connsiteY46" fmla="*/ 1060450 h 1723597"/>
                <a:gd name="connsiteX47" fmla="*/ 7100313 w 8230613"/>
                <a:gd name="connsiteY47" fmla="*/ 971550 h 1723597"/>
                <a:gd name="connsiteX48" fmla="*/ 7214613 w 8230613"/>
                <a:gd name="connsiteY48" fmla="*/ 1009650 h 1723597"/>
                <a:gd name="connsiteX49" fmla="*/ 7341613 w 8230613"/>
                <a:gd name="connsiteY49" fmla="*/ 1289050 h 1723597"/>
                <a:gd name="connsiteX50" fmla="*/ 7354313 w 8230613"/>
                <a:gd name="connsiteY50" fmla="*/ 1371600 h 1723597"/>
                <a:gd name="connsiteX51" fmla="*/ 7500363 w 8230613"/>
                <a:gd name="connsiteY51" fmla="*/ 1289050 h 1723597"/>
                <a:gd name="connsiteX52" fmla="*/ 7614663 w 8230613"/>
                <a:gd name="connsiteY52" fmla="*/ 1403350 h 1723597"/>
                <a:gd name="connsiteX53" fmla="*/ 7849613 w 8230613"/>
                <a:gd name="connsiteY53" fmla="*/ 1530350 h 1723597"/>
                <a:gd name="connsiteX54" fmla="*/ 8008363 w 8230613"/>
                <a:gd name="connsiteY54" fmla="*/ 1600200 h 1723597"/>
                <a:gd name="connsiteX55" fmla="*/ 8129013 w 8230613"/>
                <a:gd name="connsiteY55" fmla="*/ 1593850 h 1723597"/>
                <a:gd name="connsiteX56" fmla="*/ 8230613 w 8230613"/>
                <a:gd name="connsiteY56" fmla="*/ 1714500 h 1723597"/>
                <a:gd name="connsiteX57" fmla="*/ 0 w 8230613"/>
                <a:gd name="connsiteY57" fmla="*/ 1723597 h 1723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230613" h="1723597">
                  <a:moveTo>
                    <a:pt x="0" y="1723597"/>
                  </a:moveTo>
                  <a:cubicBezTo>
                    <a:pt x="208208" y="1616391"/>
                    <a:pt x="102599" y="1550373"/>
                    <a:pt x="310807" y="1479207"/>
                  </a:cubicBezTo>
                  <a:cubicBezTo>
                    <a:pt x="404582" y="1387962"/>
                    <a:pt x="684319" y="1307013"/>
                    <a:pt x="766472" y="1205471"/>
                  </a:cubicBezTo>
                  <a:lnTo>
                    <a:pt x="1051994" y="1164624"/>
                  </a:lnTo>
                  <a:lnTo>
                    <a:pt x="1171569" y="1123950"/>
                  </a:lnTo>
                  <a:lnTo>
                    <a:pt x="1339787" y="1000382"/>
                  </a:lnTo>
                  <a:lnTo>
                    <a:pt x="1762965" y="958678"/>
                  </a:lnTo>
                  <a:lnTo>
                    <a:pt x="1810763" y="920750"/>
                  </a:lnTo>
                  <a:lnTo>
                    <a:pt x="2125881" y="891231"/>
                  </a:lnTo>
                  <a:lnTo>
                    <a:pt x="2096513" y="857250"/>
                  </a:lnTo>
                  <a:lnTo>
                    <a:pt x="2269038" y="742607"/>
                  </a:lnTo>
                  <a:lnTo>
                    <a:pt x="2420363" y="685800"/>
                  </a:lnTo>
                  <a:lnTo>
                    <a:pt x="2553713" y="711200"/>
                  </a:lnTo>
                  <a:lnTo>
                    <a:pt x="2680713" y="596900"/>
                  </a:lnTo>
                  <a:lnTo>
                    <a:pt x="2814063" y="679450"/>
                  </a:lnTo>
                  <a:lnTo>
                    <a:pt x="2922013" y="533400"/>
                  </a:lnTo>
                  <a:lnTo>
                    <a:pt x="3087113" y="533400"/>
                  </a:lnTo>
                  <a:lnTo>
                    <a:pt x="3195063" y="463550"/>
                  </a:lnTo>
                  <a:lnTo>
                    <a:pt x="3341113" y="520700"/>
                  </a:lnTo>
                  <a:lnTo>
                    <a:pt x="3487163" y="342900"/>
                  </a:lnTo>
                  <a:lnTo>
                    <a:pt x="3576063" y="419100"/>
                  </a:lnTo>
                  <a:lnTo>
                    <a:pt x="3709413" y="292100"/>
                  </a:lnTo>
                  <a:lnTo>
                    <a:pt x="3855463" y="323850"/>
                  </a:lnTo>
                  <a:lnTo>
                    <a:pt x="3944363" y="241300"/>
                  </a:lnTo>
                  <a:lnTo>
                    <a:pt x="4090413" y="279400"/>
                  </a:lnTo>
                  <a:lnTo>
                    <a:pt x="4204713" y="114300"/>
                  </a:lnTo>
                  <a:lnTo>
                    <a:pt x="4306313" y="215900"/>
                  </a:lnTo>
                  <a:lnTo>
                    <a:pt x="4452363" y="57150"/>
                  </a:lnTo>
                  <a:lnTo>
                    <a:pt x="4592063" y="165100"/>
                  </a:lnTo>
                  <a:lnTo>
                    <a:pt x="4788913" y="57150"/>
                  </a:lnTo>
                  <a:lnTo>
                    <a:pt x="4852413" y="0"/>
                  </a:lnTo>
                  <a:lnTo>
                    <a:pt x="4985763" y="165100"/>
                  </a:lnTo>
                  <a:lnTo>
                    <a:pt x="5087363" y="203200"/>
                  </a:lnTo>
                  <a:lnTo>
                    <a:pt x="5227063" y="12700"/>
                  </a:lnTo>
                  <a:lnTo>
                    <a:pt x="5354063" y="127000"/>
                  </a:lnTo>
                  <a:lnTo>
                    <a:pt x="5468363" y="114300"/>
                  </a:lnTo>
                  <a:lnTo>
                    <a:pt x="5716013" y="355600"/>
                  </a:lnTo>
                  <a:lnTo>
                    <a:pt x="5862063" y="412750"/>
                  </a:lnTo>
                  <a:lnTo>
                    <a:pt x="6014463" y="444500"/>
                  </a:lnTo>
                  <a:lnTo>
                    <a:pt x="6135113" y="514350"/>
                  </a:lnTo>
                  <a:lnTo>
                    <a:pt x="6224013" y="431800"/>
                  </a:lnTo>
                  <a:lnTo>
                    <a:pt x="6363713" y="704850"/>
                  </a:lnTo>
                  <a:lnTo>
                    <a:pt x="6509763" y="793750"/>
                  </a:lnTo>
                  <a:lnTo>
                    <a:pt x="6592313" y="990600"/>
                  </a:lnTo>
                  <a:lnTo>
                    <a:pt x="6814563" y="806450"/>
                  </a:lnTo>
                  <a:lnTo>
                    <a:pt x="6941563" y="927100"/>
                  </a:lnTo>
                  <a:lnTo>
                    <a:pt x="6992363" y="1060450"/>
                  </a:lnTo>
                  <a:lnTo>
                    <a:pt x="7100313" y="971550"/>
                  </a:lnTo>
                  <a:lnTo>
                    <a:pt x="7214613" y="1009650"/>
                  </a:lnTo>
                  <a:lnTo>
                    <a:pt x="7341613" y="1289050"/>
                  </a:lnTo>
                  <a:lnTo>
                    <a:pt x="7354313" y="1371600"/>
                  </a:lnTo>
                  <a:lnTo>
                    <a:pt x="7500363" y="1289050"/>
                  </a:lnTo>
                  <a:lnTo>
                    <a:pt x="7614663" y="1403350"/>
                  </a:lnTo>
                  <a:lnTo>
                    <a:pt x="7849613" y="1530350"/>
                  </a:lnTo>
                  <a:lnTo>
                    <a:pt x="8008363" y="1600200"/>
                  </a:lnTo>
                  <a:lnTo>
                    <a:pt x="8129013" y="1593850"/>
                  </a:lnTo>
                  <a:lnTo>
                    <a:pt x="8230613" y="1714500"/>
                  </a:lnTo>
                  <a:lnTo>
                    <a:pt x="0" y="1723597"/>
                  </a:lnTo>
                  <a:close/>
                </a:path>
              </a:pathLst>
            </a:custGeom>
            <a:gradFill flip="none" rotWithShape="1">
              <a:gsLst>
                <a:gs pos="3000">
                  <a:srgbClr val="3939B5"/>
                </a:gs>
                <a:gs pos="83000">
                  <a:schemeClr val="accent2">
                    <a:lumMod val="45000"/>
                    <a:lumOff val="55000"/>
                  </a:schemeClr>
                </a:gs>
                <a:gs pos="81000">
                  <a:schemeClr val="accent2">
                    <a:lumMod val="45000"/>
                    <a:lumOff val="55000"/>
                  </a:schemeClr>
                </a:gs>
                <a:gs pos="100000">
                  <a:schemeClr val="tx2"/>
                </a:gs>
              </a:gsLst>
              <a:lin ang="17400000" scaled="0"/>
              <a:tileRect/>
            </a:gradFill>
            <a:ln w="254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a-DK" dirty="0"/>
            </a:p>
          </p:txBody>
        </p:sp>
        <p:pic>
          <p:nvPicPr>
            <p:cNvPr id="12" name="Billede 11"/>
            <p:cNvPicPr preferRelativeResize="0">
              <a:picLocks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400000">
              <a:off x="6892627" y="2361105"/>
              <a:ext cx="413092" cy="244626"/>
            </a:xfrm>
            <a:prstGeom prst="rect">
              <a:avLst/>
            </a:prstGeom>
          </p:spPr>
        </p:pic>
      </p:grpSp>
      <p:sp>
        <p:nvSpPr>
          <p:cNvPr id="17" name="Tekstfelt 16"/>
          <p:cNvSpPr txBox="1"/>
          <p:nvPr/>
        </p:nvSpPr>
        <p:spPr>
          <a:xfrm>
            <a:off x="250825" y="1052736"/>
            <a:ext cx="8641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2060"/>
                </a:solidFill>
              </a:rPr>
              <a:t>Princip </a:t>
            </a:r>
            <a:r>
              <a:rPr lang="en-GB" sz="2400" b="1" dirty="0" smtClean="0">
                <a:solidFill>
                  <a:srgbClr val="002060"/>
                </a:solidFill>
              </a:rPr>
              <a:t>BOGBALLE  </a:t>
            </a:r>
            <a:r>
              <a:rPr lang="cs-CZ" sz="2400" b="1" dirty="0" smtClean="0">
                <a:solidFill>
                  <a:srgbClr val="002060"/>
                </a:solidFill>
              </a:rPr>
              <a:t>rozmetacího obrazce</a:t>
            </a:r>
            <a:r>
              <a:rPr lang="en-GB" sz="2400" b="1" dirty="0" smtClean="0">
                <a:solidFill>
                  <a:srgbClr val="002060"/>
                </a:solidFill>
              </a:rPr>
              <a:t> vs. Boom</a:t>
            </a:r>
            <a:r>
              <a:rPr lang="en-GB" sz="800" dirty="0" smtClean="0">
                <a:solidFill>
                  <a:srgbClr val="002060"/>
                </a:solidFill>
              </a:rPr>
              <a:t>.</a:t>
            </a:r>
            <a:r>
              <a:rPr lang="en-GB" sz="1200" dirty="0" smtClean="0">
                <a:solidFill>
                  <a:srgbClr val="002060"/>
                </a:solidFill>
              </a:rPr>
              <a:t> </a:t>
            </a:r>
            <a:br>
              <a:rPr lang="en-GB" sz="1200" dirty="0" smtClean="0">
                <a:solidFill>
                  <a:srgbClr val="002060"/>
                </a:solidFill>
              </a:rPr>
            </a:br>
            <a:r>
              <a:rPr lang="en-GB" sz="1200" dirty="0" smtClean="0"/>
              <a:t>Example at 24 m</a:t>
            </a:r>
            <a:endParaRPr lang="en-GB" sz="1200" dirty="0" smtClean="0">
              <a:solidFill>
                <a:srgbClr val="002060"/>
              </a:solidFill>
            </a:endParaRPr>
          </a:p>
        </p:txBody>
      </p:sp>
      <p:sp>
        <p:nvSpPr>
          <p:cNvPr id="19" name="Tekstfelt 18"/>
          <p:cNvSpPr txBox="1"/>
          <p:nvPr/>
        </p:nvSpPr>
        <p:spPr>
          <a:xfrm>
            <a:off x="6276983" y="6237312"/>
            <a:ext cx="2975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Pohled ze strany</a:t>
            </a:r>
            <a:endParaRPr lang="en-GB" dirty="0"/>
          </a:p>
        </p:txBody>
      </p:sp>
      <p:grpSp>
        <p:nvGrpSpPr>
          <p:cNvPr id="3073" name="Gruppe 3072"/>
          <p:cNvGrpSpPr/>
          <p:nvPr/>
        </p:nvGrpSpPr>
        <p:grpSpPr>
          <a:xfrm>
            <a:off x="431396" y="2132856"/>
            <a:ext cx="5940804" cy="4464496"/>
            <a:chOff x="431396" y="2132856"/>
            <a:chExt cx="5940804" cy="4464496"/>
          </a:xfrm>
        </p:grpSpPr>
        <p:grpSp>
          <p:nvGrpSpPr>
            <p:cNvPr id="3072" name="Gruppe 3071"/>
            <p:cNvGrpSpPr/>
            <p:nvPr/>
          </p:nvGrpSpPr>
          <p:grpSpPr>
            <a:xfrm>
              <a:off x="431396" y="2266315"/>
              <a:ext cx="5940804" cy="4043005"/>
              <a:chOff x="431396" y="2266315"/>
              <a:chExt cx="5940804" cy="4043005"/>
            </a:xfrm>
          </p:grpSpPr>
          <p:pic>
            <p:nvPicPr>
              <p:cNvPr id="4" name="Billede 3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51" t="23128" r="8026" b="11825"/>
              <a:stretch/>
            </p:blipFill>
            <p:spPr>
              <a:xfrm>
                <a:off x="431396" y="2468638"/>
                <a:ext cx="5940804" cy="3840682"/>
              </a:xfrm>
              <a:prstGeom prst="rect">
                <a:avLst/>
              </a:prstGeom>
            </p:spPr>
          </p:pic>
          <p:sp>
            <p:nvSpPr>
              <p:cNvPr id="3" name="Rektangel 2"/>
              <p:cNvSpPr/>
              <p:nvPr/>
            </p:nvSpPr>
            <p:spPr>
              <a:xfrm>
                <a:off x="2213769" y="2572917"/>
                <a:ext cx="2376058" cy="106674"/>
              </a:xfrm>
              <a:prstGeom prst="rect">
                <a:avLst/>
              </a:prstGeom>
              <a:pattFill prst="solidDmnd">
                <a:fgClr>
                  <a:srgbClr val="C00000"/>
                </a:fgClr>
                <a:bgClr>
                  <a:schemeClr val="bg1"/>
                </a:bgClr>
              </a:patt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7" name="Billede 6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V="1">
                <a:off x="3284795" y="2266315"/>
                <a:ext cx="234005" cy="426695"/>
              </a:xfrm>
              <a:prstGeom prst="rect">
                <a:avLst/>
              </a:prstGeom>
            </p:spPr>
          </p:pic>
        </p:grpSp>
        <p:sp>
          <p:nvSpPr>
            <p:cNvPr id="14" name="Tekstfelt 13"/>
            <p:cNvSpPr txBox="1"/>
            <p:nvPr/>
          </p:nvSpPr>
          <p:spPr>
            <a:xfrm>
              <a:off x="1909879" y="6228020"/>
              <a:ext cx="29755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Z ptačí </a:t>
              </a:r>
              <a:r>
                <a:rPr lang="cs-CZ" dirty="0" err="1" smtClean="0"/>
                <a:t>perpektivy</a:t>
              </a:r>
              <a:endParaRPr lang="en-GB" dirty="0"/>
            </a:p>
          </p:txBody>
        </p:sp>
        <p:cxnSp>
          <p:nvCxnSpPr>
            <p:cNvPr id="16" name="Lige forbindelse 15"/>
            <p:cNvCxnSpPr/>
            <p:nvPr/>
          </p:nvCxnSpPr>
          <p:spPr>
            <a:xfrm>
              <a:off x="431396" y="2622623"/>
              <a:ext cx="2966251" cy="0"/>
            </a:xfrm>
            <a:prstGeom prst="line">
              <a:avLst/>
            </a:prstGeom>
            <a:ln w="15875">
              <a:solidFill>
                <a:schemeClr val="tx1"/>
              </a:solidFill>
              <a:prstDash val="dashDot"/>
              <a:headEnd type="triangle" w="sm" len="lg"/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Lige forbindelse 19"/>
            <p:cNvCxnSpPr>
              <a:endCxn id="14" idx="0"/>
            </p:cNvCxnSpPr>
            <p:nvPr/>
          </p:nvCxnSpPr>
          <p:spPr>
            <a:xfrm>
              <a:off x="3395494" y="2132856"/>
              <a:ext cx="0" cy="4095164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Lige forbindelse 25"/>
            <p:cNvCxnSpPr/>
            <p:nvPr/>
          </p:nvCxnSpPr>
          <p:spPr>
            <a:xfrm>
              <a:off x="3395494" y="2622623"/>
              <a:ext cx="2966251" cy="0"/>
            </a:xfrm>
            <a:prstGeom prst="line">
              <a:avLst/>
            </a:prstGeom>
            <a:ln w="15875">
              <a:solidFill>
                <a:schemeClr val="tx1"/>
              </a:solidFill>
              <a:prstDash val="dashDot"/>
              <a:headEnd type="triangle" w="sm" len="lg"/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kstfelt 22"/>
            <p:cNvSpPr txBox="1"/>
            <p:nvPr/>
          </p:nvSpPr>
          <p:spPr>
            <a:xfrm>
              <a:off x="1547664" y="2257127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24 m</a:t>
              </a:r>
              <a:endParaRPr lang="en-GB" sz="1400" dirty="0"/>
            </a:p>
          </p:txBody>
        </p:sp>
        <p:sp>
          <p:nvSpPr>
            <p:cNvPr id="28" name="Tekstfelt 27"/>
            <p:cNvSpPr txBox="1"/>
            <p:nvPr/>
          </p:nvSpPr>
          <p:spPr>
            <a:xfrm>
              <a:off x="4427984" y="2257127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24 m</a:t>
              </a:r>
              <a:endParaRPr lang="en-GB" sz="1400" dirty="0"/>
            </a:p>
          </p:txBody>
        </p:sp>
        <p:cxnSp>
          <p:nvCxnSpPr>
            <p:cNvPr id="27" name="Lige forbindelse 26"/>
            <p:cNvCxnSpPr/>
            <p:nvPr/>
          </p:nvCxnSpPr>
          <p:spPr>
            <a:xfrm>
              <a:off x="3394655" y="2626328"/>
              <a:ext cx="2216267" cy="2678135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  <a:prstDash val="dashDot"/>
              <a:headEnd type="oval"/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kstfelt 29"/>
            <p:cNvSpPr txBox="1"/>
            <p:nvPr/>
          </p:nvSpPr>
          <p:spPr>
            <a:xfrm rot="3064354">
              <a:off x="3428322" y="3908324"/>
              <a:ext cx="26650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err="1" smtClean="0">
                  <a:solidFill>
                    <a:schemeClr val="bg1">
                      <a:lumMod val="95000"/>
                    </a:schemeClr>
                  </a:solidFill>
                </a:rPr>
                <a:t>Area</a:t>
              </a:r>
              <a:r>
                <a:rPr lang="en-GB" sz="1600" b="1" baseline="30000" dirty="0" err="1" smtClean="0">
                  <a:solidFill>
                    <a:schemeClr val="bg1">
                      <a:lumMod val="95000"/>
                    </a:schemeClr>
                  </a:solidFill>
                </a:rPr>
                <a:t>BOGBALLE</a:t>
              </a:r>
              <a:r>
                <a:rPr lang="en-GB" sz="1600" b="1" dirty="0" smtClean="0">
                  <a:solidFill>
                    <a:schemeClr val="bg1">
                      <a:lumMod val="95000"/>
                    </a:schemeClr>
                  </a:solidFill>
                </a:rPr>
                <a:t> ≈ 1800 m</a:t>
              </a:r>
              <a:r>
                <a:rPr lang="en-GB" sz="1600" b="1" baseline="30000" dirty="0" smtClean="0">
                  <a:solidFill>
                    <a:schemeClr val="bg1">
                      <a:lumMod val="95000"/>
                    </a:schemeClr>
                  </a:solidFill>
                </a:rPr>
                <a:t>2</a:t>
              </a:r>
              <a:r>
                <a:rPr lang="en-GB" sz="1600" dirty="0" smtClean="0"/>
                <a:t> </a:t>
              </a:r>
              <a:endParaRPr lang="en-GB" sz="1600" dirty="0"/>
            </a:p>
          </p:txBody>
        </p:sp>
        <p:sp>
          <p:nvSpPr>
            <p:cNvPr id="31" name="Tekstfelt 30"/>
            <p:cNvSpPr txBox="1"/>
            <p:nvPr/>
          </p:nvSpPr>
          <p:spPr>
            <a:xfrm>
              <a:off x="2428075" y="2684537"/>
              <a:ext cx="19362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err="1" smtClean="0">
                  <a:solidFill>
                    <a:srgbClr val="C00000"/>
                  </a:solidFill>
                </a:rPr>
                <a:t>Area</a:t>
              </a:r>
              <a:r>
                <a:rPr lang="en-GB" sz="1600" baseline="30000" dirty="0" err="1" smtClean="0">
                  <a:solidFill>
                    <a:srgbClr val="C00000"/>
                  </a:solidFill>
                </a:rPr>
                <a:t>Boom</a:t>
              </a:r>
              <a:r>
                <a:rPr lang="en-GB" sz="1600" dirty="0" smtClean="0">
                  <a:solidFill>
                    <a:srgbClr val="C00000"/>
                  </a:solidFill>
                </a:rPr>
                <a:t> ≈ 24 m</a:t>
              </a:r>
              <a:r>
                <a:rPr lang="en-GB" sz="1600" baseline="30000" dirty="0" smtClean="0">
                  <a:solidFill>
                    <a:srgbClr val="C00000"/>
                  </a:solidFill>
                </a:rPr>
                <a:t>2</a:t>
              </a:r>
              <a:endParaRPr lang="en-GB" sz="1600" baseline="300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67539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BOGBALLE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115888"/>
            <a:ext cx="302736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Line 6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5124" name="Tekstfelt 1"/>
          <p:cNvSpPr txBox="1">
            <a:spLocks noChangeArrowheads="1"/>
          </p:cNvSpPr>
          <p:nvPr/>
        </p:nvSpPr>
        <p:spPr bwMode="auto">
          <a:xfrm>
            <a:off x="250825" y="303213"/>
            <a:ext cx="4176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sz="2400" b="1" i="1" dirty="0" smtClean="0">
                <a:solidFill>
                  <a:schemeClr val="bg1">
                    <a:lumMod val="50000"/>
                  </a:schemeClr>
                </a:solidFill>
              </a:rPr>
              <a:t>SC </a:t>
            </a:r>
            <a:r>
              <a:rPr lang="da-DK" sz="2400" b="1" i="1" baseline="30000" dirty="0" smtClean="0">
                <a:solidFill>
                  <a:schemeClr val="bg1">
                    <a:lumMod val="50000"/>
                  </a:schemeClr>
                </a:solidFill>
              </a:rPr>
              <a:t>in general</a:t>
            </a:r>
            <a:endParaRPr lang="da-DK" sz="2400" b="1" i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" name="Lige forbindelse 10"/>
          <p:cNvCxnSpPr/>
          <p:nvPr/>
        </p:nvCxnSpPr>
        <p:spPr>
          <a:xfrm>
            <a:off x="1198563" y="6308725"/>
            <a:ext cx="7694612" cy="0"/>
          </a:xfrm>
          <a:prstGeom prst="line">
            <a:avLst/>
          </a:prstGeom>
          <a:ln w="12700">
            <a:solidFill>
              <a:schemeClr val="tx1"/>
            </a:solidFill>
            <a:prstDash val="dashDot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Kombinationstegning 3"/>
          <p:cNvSpPr/>
          <p:nvPr/>
        </p:nvSpPr>
        <p:spPr>
          <a:xfrm>
            <a:off x="1198563" y="4725988"/>
            <a:ext cx="7448550" cy="1439862"/>
          </a:xfrm>
          <a:custGeom>
            <a:avLst/>
            <a:gdLst>
              <a:gd name="connsiteX0" fmla="*/ 0 w 7448550"/>
              <a:gd name="connsiteY0" fmla="*/ 1752600 h 1752600"/>
              <a:gd name="connsiteX1" fmla="*/ 171450 w 7448550"/>
              <a:gd name="connsiteY1" fmla="*/ 1524000 h 1752600"/>
              <a:gd name="connsiteX2" fmla="*/ 374650 w 7448550"/>
              <a:gd name="connsiteY2" fmla="*/ 1339850 h 1752600"/>
              <a:gd name="connsiteX3" fmla="*/ 514350 w 7448550"/>
              <a:gd name="connsiteY3" fmla="*/ 1225550 h 1752600"/>
              <a:gd name="connsiteX4" fmla="*/ 615950 w 7448550"/>
              <a:gd name="connsiteY4" fmla="*/ 1079500 h 1752600"/>
              <a:gd name="connsiteX5" fmla="*/ 749300 w 7448550"/>
              <a:gd name="connsiteY5" fmla="*/ 863600 h 1752600"/>
              <a:gd name="connsiteX6" fmla="*/ 831850 w 7448550"/>
              <a:gd name="connsiteY6" fmla="*/ 901700 h 1752600"/>
              <a:gd name="connsiteX7" fmla="*/ 946150 w 7448550"/>
              <a:gd name="connsiteY7" fmla="*/ 717550 h 1752600"/>
              <a:gd name="connsiteX8" fmla="*/ 1066800 w 7448550"/>
              <a:gd name="connsiteY8" fmla="*/ 717550 h 1752600"/>
              <a:gd name="connsiteX9" fmla="*/ 1206500 w 7448550"/>
              <a:gd name="connsiteY9" fmla="*/ 603250 h 1752600"/>
              <a:gd name="connsiteX10" fmla="*/ 1346200 w 7448550"/>
              <a:gd name="connsiteY10" fmla="*/ 711200 h 1752600"/>
              <a:gd name="connsiteX11" fmla="*/ 1530350 w 7448550"/>
              <a:gd name="connsiteY11" fmla="*/ 565150 h 1752600"/>
              <a:gd name="connsiteX12" fmla="*/ 1670050 w 7448550"/>
              <a:gd name="connsiteY12" fmla="*/ 609600 h 1752600"/>
              <a:gd name="connsiteX13" fmla="*/ 1917700 w 7448550"/>
              <a:gd name="connsiteY13" fmla="*/ 539750 h 1752600"/>
              <a:gd name="connsiteX14" fmla="*/ 2063750 w 7448550"/>
              <a:gd name="connsiteY14" fmla="*/ 565150 h 1752600"/>
              <a:gd name="connsiteX15" fmla="*/ 2127250 w 7448550"/>
              <a:gd name="connsiteY15" fmla="*/ 495300 h 1752600"/>
              <a:gd name="connsiteX16" fmla="*/ 2286000 w 7448550"/>
              <a:gd name="connsiteY16" fmla="*/ 501650 h 1752600"/>
              <a:gd name="connsiteX17" fmla="*/ 2413000 w 7448550"/>
              <a:gd name="connsiteY17" fmla="*/ 558800 h 1752600"/>
              <a:gd name="connsiteX18" fmla="*/ 2628900 w 7448550"/>
              <a:gd name="connsiteY18" fmla="*/ 387350 h 1752600"/>
              <a:gd name="connsiteX19" fmla="*/ 2749550 w 7448550"/>
              <a:gd name="connsiteY19" fmla="*/ 476250 h 1752600"/>
              <a:gd name="connsiteX20" fmla="*/ 2851150 w 7448550"/>
              <a:gd name="connsiteY20" fmla="*/ 469900 h 1752600"/>
              <a:gd name="connsiteX21" fmla="*/ 2946400 w 7448550"/>
              <a:gd name="connsiteY21" fmla="*/ 311150 h 1752600"/>
              <a:gd name="connsiteX22" fmla="*/ 3124200 w 7448550"/>
              <a:gd name="connsiteY22" fmla="*/ 393700 h 1752600"/>
              <a:gd name="connsiteX23" fmla="*/ 3384550 w 7448550"/>
              <a:gd name="connsiteY23" fmla="*/ 158750 h 1752600"/>
              <a:gd name="connsiteX24" fmla="*/ 3486150 w 7448550"/>
              <a:gd name="connsiteY24" fmla="*/ 114300 h 1752600"/>
              <a:gd name="connsiteX25" fmla="*/ 3600450 w 7448550"/>
              <a:gd name="connsiteY25" fmla="*/ 120650 h 1752600"/>
              <a:gd name="connsiteX26" fmla="*/ 3721100 w 7448550"/>
              <a:gd name="connsiteY26" fmla="*/ 76200 h 1752600"/>
              <a:gd name="connsiteX27" fmla="*/ 3848100 w 7448550"/>
              <a:gd name="connsiteY27" fmla="*/ 76200 h 1752600"/>
              <a:gd name="connsiteX28" fmla="*/ 3911600 w 7448550"/>
              <a:gd name="connsiteY28" fmla="*/ 38100 h 1752600"/>
              <a:gd name="connsiteX29" fmla="*/ 4178300 w 7448550"/>
              <a:gd name="connsiteY29" fmla="*/ 114300 h 1752600"/>
              <a:gd name="connsiteX30" fmla="*/ 4286250 w 7448550"/>
              <a:gd name="connsiteY30" fmla="*/ 6350 h 1752600"/>
              <a:gd name="connsiteX31" fmla="*/ 4546600 w 7448550"/>
              <a:gd name="connsiteY31" fmla="*/ 82550 h 1752600"/>
              <a:gd name="connsiteX32" fmla="*/ 4679950 w 7448550"/>
              <a:gd name="connsiteY32" fmla="*/ 50800 h 1752600"/>
              <a:gd name="connsiteX33" fmla="*/ 4775200 w 7448550"/>
              <a:gd name="connsiteY33" fmla="*/ 165100 h 1752600"/>
              <a:gd name="connsiteX34" fmla="*/ 5003800 w 7448550"/>
              <a:gd name="connsiteY34" fmla="*/ 0 h 1752600"/>
              <a:gd name="connsiteX35" fmla="*/ 5130800 w 7448550"/>
              <a:gd name="connsiteY35" fmla="*/ 82550 h 1752600"/>
              <a:gd name="connsiteX36" fmla="*/ 5334000 w 7448550"/>
              <a:gd name="connsiteY36" fmla="*/ 82550 h 1752600"/>
              <a:gd name="connsiteX37" fmla="*/ 5473700 w 7448550"/>
              <a:gd name="connsiteY37" fmla="*/ 273050 h 1752600"/>
              <a:gd name="connsiteX38" fmla="*/ 5613400 w 7448550"/>
              <a:gd name="connsiteY38" fmla="*/ 234950 h 1752600"/>
              <a:gd name="connsiteX39" fmla="*/ 5689600 w 7448550"/>
              <a:gd name="connsiteY39" fmla="*/ 723900 h 1752600"/>
              <a:gd name="connsiteX40" fmla="*/ 5803900 w 7448550"/>
              <a:gd name="connsiteY40" fmla="*/ 831850 h 1752600"/>
              <a:gd name="connsiteX41" fmla="*/ 5911850 w 7448550"/>
              <a:gd name="connsiteY41" fmla="*/ 711200 h 1752600"/>
              <a:gd name="connsiteX42" fmla="*/ 6057900 w 7448550"/>
              <a:gd name="connsiteY42" fmla="*/ 825500 h 1752600"/>
              <a:gd name="connsiteX43" fmla="*/ 6191250 w 7448550"/>
              <a:gd name="connsiteY43" fmla="*/ 806450 h 1752600"/>
              <a:gd name="connsiteX44" fmla="*/ 6292850 w 7448550"/>
              <a:gd name="connsiteY44" fmla="*/ 1054100 h 1752600"/>
              <a:gd name="connsiteX45" fmla="*/ 6426200 w 7448550"/>
              <a:gd name="connsiteY45" fmla="*/ 1301750 h 1752600"/>
              <a:gd name="connsiteX46" fmla="*/ 6540500 w 7448550"/>
              <a:gd name="connsiteY46" fmla="*/ 1174750 h 1752600"/>
              <a:gd name="connsiteX47" fmla="*/ 6654800 w 7448550"/>
              <a:gd name="connsiteY47" fmla="*/ 1447800 h 1752600"/>
              <a:gd name="connsiteX48" fmla="*/ 6769100 w 7448550"/>
              <a:gd name="connsiteY48" fmla="*/ 1416050 h 1752600"/>
              <a:gd name="connsiteX49" fmla="*/ 6864350 w 7448550"/>
              <a:gd name="connsiteY49" fmla="*/ 1282700 h 1752600"/>
              <a:gd name="connsiteX50" fmla="*/ 6965950 w 7448550"/>
              <a:gd name="connsiteY50" fmla="*/ 1403350 h 1752600"/>
              <a:gd name="connsiteX51" fmla="*/ 7016750 w 7448550"/>
              <a:gd name="connsiteY51" fmla="*/ 1600200 h 1752600"/>
              <a:gd name="connsiteX52" fmla="*/ 7239000 w 7448550"/>
              <a:gd name="connsiteY52" fmla="*/ 1581150 h 1752600"/>
              <a:gd name="connsiteX53" fmla="*/ 7448550 w 7448550"/>
              <a:gd name="connsiteY53" fmla="*/ 1727200 h 1752600"/>
              <a:gd name="connsiteX54" fmla="*/ 0 w 7448550"/>
              <a:gd name="connsiteY54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7448550" h="1752600">
                <a:moveTo>
                  <a:pt x="0" y="1752600"/>
                </a:moveTo>
                <a:lnTo>
                  <a:pt x="171450" y="1524000"/>
                </a:lnTo>
                <a:lnTo>
                  <a:pt x="374650" y="1339850"/>
                </a:lnTo>
                <a:lnTo>
                  <a:pt x="514350" y="1225550"/>
                </a:lnTo>
                <a:lnTo>
                  <a:pt x="615950" y="1079500"/>
                </a:lnTo>
                <a:lnTo>
                  <a:pt x="749300" y="863600"/>
                </a:lnTo>
                <a:lnTo>
                  <a:pt x="831850" y="901700"/>
                </a:lnTo>
                <a:lnTo>
                  <a:pt x="946150" y="717550"/>
                </a:lnTo>
                <a:lnTo>
                  <a:pt x="1066800" y="717550"/>
                </a:lnTo>
                <a:lnTo>
                  <a:pt x="1206500" y="603250"/>
                </a:lnTo>
                <a:lnTo>
                  <a:pt x="1346200" y="711200"/>
                </a:lnTo>
                <a:lnTo>
                  <a:pt x="1530350" y="565150"/>
                </a:lnTo>
                <a:lnTo>
                  <a:pt x="1670050" y="609600"/>
                </a:lnTo>
                <a:lnTo>
                  <a:pt x="1917700" y="539750"/>
                </a:lnTo>
                <a:lnTo>
                  <a:pt x="2063750" y="565150"/>
                </a:lnTo>
                <a:lnTo>
                  <a:pt x="2127250" y="495300"/>
                </a:lnTo>
                <a:lnTo>
                  <a:pt x="2286000" y="501650"/>
                </a:lnTo>
                <a:lnTo>
                  <a:pt x="2413000" y="558800"/>
                </a:lnTo>
                <a:lnTo>
                  <a:pt x="2628900" y="387350"/>
                </a:lnTo>
                <a:lnTo>
                  <a:pt x="2749550" y="476250"/>
                </a:lnTo>
                <a:lnTo>
                  <a:pt x="2851150" y="469900"/>
                </a:lnTo>
                <a:lnTo>
                  <a:pt x="2946400" y="311150"/>
                </a:lnTo>
                <a:lnTo>
                  <a:pt x="3124200" y="393700"/>
                </a:lnTo>
                <a:lnTo>
                  <a:pt x="3384550" y="158750"/>
                </a:lnTo>
                <a:lnTo>
                  <a:pt x="3486150" y="114300"/>
                </a:lnTo>
                <a:lnTo>
                  <a:pt x="3600450" y="120650"/>
                </a:lnTo>
                <a:lnTo>
                  <a:pt x="3721100" y="76200"/>
                </a:lnTo>
                <a:lnTo>
                  <a:pt x="3848100" y="76200"/>
                </a:lnTo>
                <a:lnTo>
                  <a:pt x="3911600" y="38100"/>
                </a:lnTo>
                <a:lnTo>
                  <a:pt x="4178300" y="114300"/>
                </a:lnTo>
                <a:lnTo>
                  <a:pt x="4286250" y="6350"/>
                </a:lnTo>
                <a:lnTo>
                  <a:pt x="4546600" y="82550"/>
                </a:lnTo>
                <a:lnTo>
                  <a:pt x="4679950" y="50800"/>
                </a:lnTo>
                <a:lnTo>
                  <a:pt x="4775200" y="165100"/>
                </a:lnTo>
                <a:lnTo>
                  <a:pt x="5003800" y="0"/>
                </a:lnTo>
                <a:lnTo>
                  <a:pt x="5130800" y="82550"/>
                </a:lnTo>
                <a:lnTo>
                  <a:pt x="5334000" y="82550"/>
                </a:lnTo>
                <a:lnTo>
                  <a:pt x="5473700" y="273050"/>
                </a:lnTo>
                <a:lnTo>
                  <a:pt x="5613400" y="234950"/>
                </a:lnTo>
                <a:lnTo>
                  <a:pt x="5689600" y="723900"/>
                </a:lnTo>
                <a:lnTo>
                  <a:pt x="5803900" y="831850"/>
                </a:lnTo>
                <a:lnTo>
                  <a:pt x="5911850" y="711200"/>
                </a:lnTo>
                <a:lnTo>
                  <a:pt x="6057900" y="825500"/>
                </a:lnTo>
                <a:lnTo>
                  <a:pt x="6191250" y="806450"/>
                </a:lnTo>
                <a:lnTo>
                  <a:pt x="6292850" y="1054100"/>
                </a:lnTo>
                <a:lnTo>
                  <a:pt x="6426200" y="1301750"/>
                </a:lnTo>
                <a:lnTo>
                  <a:pt x="6540500" y="1174750"/>
                </a:lnTo>
                <a:lnTo>
                  <a:pt x="6654800" y="1447800"/>
                </a:lnTo>
                <a:lnTo>
                  <a:pt x="6769100" y="1416050"/>
                </a:lnTo>
                <a:lnTo>
                  <a:pt x="6864350" y="1282700"/>
                </a:lnTo>
                <a:lnTo>
                  <a:pt x="6965950" y="1403350"/>
                </a:lnTo>
                <a:lnTo>
                  <a:pt x="7016750" y="1600200"/>
                </a:lnTo>
                <a:lnTo>
                  <a:pt x="7239000" y="1581150"/>
                </a:lnTo>
                <a:lnTo>
                  <a:pt x="7448550" y="1727200"/>
                </a:lnTo>
                <a:lnTo>
                  <a:pt x="0" y="1752600"/>
                </a:lnTo>
                <a:close/>
              </a:path>
            </a:pathLst>
          </a:custGeom>
          <a:pattFill prst="pct25">
            <a:fgClr>
              <a:schemeClr val="tx1"/>
            </a:fgClr>
            <a:bgClr>
              <a:schemeClr val="bg1"/>
            </a:bgClr>
          </a:patt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2" name="Kombinationstegning 1"/>
          <p:cNvSpPr/>
          <p:nvPr/>
        </p:nvSpPr>
        <p:spPr>
          <a:xfrm>
            <a:off x="1198563" y="1304925"/>
            <a:ext cx="7366000" cy="1439863"/>
          </a:xfrm>
          <a:custGeom>
            <a:avLst/>
            <a:gdLst>
              <a:gd name="connsiteX0" fmla="*/ 0 w 7366000"/>
              <a:gd name="connsiteY0" fmla="*/ 1619250 h 1644650"/>
              <a:gd name="connsiteX1" fmla="*/ 279400 w 7366000"/>
              <a:gd name="connsiteY1" fmla="*/ 1181100 h 1644650"/>
              <a:gd name="connsiteX2" fmla="*/ 539750 w 7366000"/>
              <a:gd name="connsiteY2" fmla="*/ 977900 h 1644650"/>
              <a:gd name="connsiteX3" fmla="*/ 723900 w 7366000"/>
              <a:gd name="connsiteY3" fmla="*/ 908050 h 1644650"/>
              <a:gd name="connsiteX4" fmla="*/ 781050 w 7366000"/>
              <a:gd name="connsiteY4" fmla="*/ 774700 h 1644650"/>
              <a:gd name="connsiteX5" fmla="*/ 939800 w 7366000"/>
              <a:gd name="connsiteY5" fmla="*/ 654050 h 1644650"/>
              <a:gd name="connsiteX6" fmla="*/ 1022350 w 7366000"/>
              <a:gd name="connsiteY6" fmla="*/ 673100 h 1644650"/>
              <a:gd name="connsiteX7" fmla="*/ 1149350 w 7366000"/>
              <a:gd name="connsiteY7" fmla="*/ 520700 h 1644650"/>
              <a:gd name="connsiteX8" fmla="*/ 1346200 w 7366000"/>
              <a:gd name="connsiteY8" fmla="*/ 584200 h 1644650"/>
              <a:gd name="connsiteX9" fmla="*/ 1581150 w 7366000"/>
              <a:gd name="connsiteY9" fmla="*/ 431800 h 1644650"/>
              <a:gd name="connsiteX10" fmla="*/ 1739900 w 7366000"/>
              <a:gd name="connsiteY10" fmla="*/ 425450 h 1644650"/>
              <a:gd name="connsiteX11" fmla="*/ 1873250 w 7366000"/>
              <a:gd name="connsiteY11" fmla="*/ 349250 h 1644650"/>
              <a:gd name="connsiteX12" fmla="*/ 1955800 w 7366000"/>
              <a:gd name="connsiteY12" fmla="*/ 304800 h 1644650"/>
              <a:gd name="connsiteX13" fmla="*/ 2171700 w 7366000"/>
              <a:gd name="connsiteY13" fmla="*/ 336550 h 1644650"/>
              <a:gd name="connsiteX14" fmla="*/ 2292350 w 7366000"/>
              <a:gd name="connsiteY14" fmla="*/ 355600 h 1644650"/>
              <a:gd name="connsiteX15" fmla="*/ 2425700 w 7366000"/>
              <a:gd name="connsiteY15" fmla="*/ 323850 h 1644650"/>
              <a:gd name="connsiteX16" fmla="*/ 2698750 w 7366000"/>
              <a:gd name="connsiteY16" fmla="*/ 234950 h 1644650"/>
              <a:gd name="connsiteX17" fmla="*/ 2781300 w 7366000"/>
              <a:gd name="connsiteY17" fmla="*/ 260350 h 1644650"/>
              <a:gd name="connsiteX18" fmla="*/ 2889250 w 7366000"/>
              <a:gd name="connsiteY18" fmla="*/ 279400 h 1644650"/>
              <a:gd name="connsiteX19" fmla="*/ 2990850 w 7366000"/>
              <a:gd name="connsiteY19" fmla="*/ 165100 h 1644650"/>
              <a:gd name="connsiteX20" fmla="*/ 3136900 w 7366000"/>
              <a:gd name="connsiteY20" fmla="*/ 247650 h 1644650"/>
              <a:gd name="connsiteX21" fmla="*/ 3302000 w 7366000"/>
              <a:gd name="connsiteY21" fmla="*/ 190500 h 1644650"/>
              <a:gd name="connsiteX22" fmla="*/ 3397250 w 7366000"/>
              <a:gd name="connsiteY22" fmla="*/ 241300 h 1644650"/>
              <a:gd name="connsiteX23" fmla="*/ 3517900 w 7366000"/>
              <a:gd name="connsiteY23" fmla="*/ 82550 h 1644650"/>
              <a:gd name="connsiteX24" fmla="*/ 3663950 w 7366000"/>
              <a:gd name="connsiteY24" fmla="*/ 133350 h 1644650"/>
              <a:gd name="connsiteX25" fmla="*/ 3740150 w 7366000"/>
              <a:gd name="connsiteY25" fmla="*/ 50800 h 1644650"/>
              <a:gd name="connsiteX26" fmla="*/ 3886200 w 7366000"/>
              <a:gd name="connsiteY26" fmla="*/ 177800 h 1644650"/>
              <a:gd name="connsiteX27" fmla="*/ 4165600 w 7366000"/>
              <a:gd name="connsiteY27" fmla="*/ 0 h 1644650"/>
              <a:gd name="connsiteX28" fmla="*/ 4298950 w 7366000"/>
              <a:gd name="connsiteY28" fmla="*/ 57150 h 1644650"/>
              <a:gd name="connsiteX29" fmla="*/ 4457700 w 7366000"/>
              <a:gd name="connsiteY29" fmla="*/ 0 h 1644650"/>
              <a:gd name="connsiteX30" fmla="*/ 4546600 w 7366000"/>
              <a:gd name="connsiteY30" fmla="*/ 177800 h 1644650"/>
              <a:gd name="connsiteX31" fmla="*/ 4692650 w 7366000"/>
              <a:gd name="connsiteY31" fmla="*/ 234950 h 1644650"/>
              <a:gd name="connsiteX32" fmla="*/ 4826000 w 7366000"/>
              <a:gd name="connsiteY32" fmla="*/ 139700 h 1644650"/>
              <a:gd name="connsiteX33" fmla="*/ 4965700 w 7366000"/>
              <a:gd name="connsiteY33" fmla="*/ 190500 h 1644650"/>
              <a:gd name="connsiteX34" fmla="*/ 5080000 w 7366000"/>
              <a:gd name="connsiteY34" fmla="*/ 311150 h 1644650"/>
              <a:gd name="connsiteX35" fmla="*/ 5181600 w 7366000"/>
              <a:gd name="connsiteY35" fmla="*/ 273050 h 1644650"/>
              <a:gd name="connsiteX36" fmla="*/ 5346700 w 7366000"/>
              <a:gd name="connsiteY36" fmla="*/ 666750 h 1644650"/>
              <a:gd name="connsiteX37" fmla="*/ 5530850 w 7366000"/>
              <a:gd name="connsiteY37" fmla="*/ 730250 h 1644650"/>
              <a:gd name="connsiteX38" fmla="*/ 5689600 w 7366000"/>
              <a:gd name="connsiteY38" fmla="*/ 666750 h 1644650"/>
              <a:gd name="connsiteX39" fmla="*/ 5816600 w 7366000"/>
              <a:gd name="connsiteY39" fmla="*/ 711200 h 1644650"/>
              <a:gd name="connsiteX40" fmla="*/ 5956300 w 7366000"/>
              <a:gd name="connsiteY40" fmla="*/ 882650 h 1644650"/>
              <a:gd name="connsiteX41" fmla="*/ 6070600 w 7366000"/>
              <a:gd name="connsiteY41" fmla="*/ 882650 h 1644650"/>
              <a:gd name="connsiteX42" fmla="*/ 6210300 w 7366000"/>
              <a:gd name="connsiteY42" fmla="*/ 1022350 h 1644650"/>
              <a:gd name="connsiteX43" fmla="*/ 6280150 w 7366000"/>
              <a:gd name="connsiteY43" fmla="*/ 1181100 h 1644650"/>
              <a:gd name="connsiteX44" fmla="*/ 6394450 w 7366000"/>
              <a:gd name="connsiteY44" fmla="*/ 1123950 h 1644650"/>
              <a:gd name="connsiteX45" fmla="*/ 6667500 w 7366000"/>
              <a:gd name="connsiteY45" fmla="*/ 1301750 h 1644650"/>
              <a:gd name="connsiteX46" fmla="*/ 6762750 w 7366000"/>
              <a:gd name="connsiteY46" fmla="*/ 1365250 h 1644650"/>
              <a:gd name="connsiteX47" fmla="*/ 6908800 w 7366000"/>
              <a:gd name="connsiteY47" fmla="*/ 1365250 h 1644650"/>
              <a:gd name="connsiteX48" fmla="*/ 7042150 w 7366000"/>
              <a:gd name="connsiteY48" fmla="*/ 1511300 h 1644650"/>
              <a:gd name="connsiteX49" fmla="*/ 7150100 w 7366000"/>
              <a:gd name="connsiteY49" fmla="*/ 1568450 h 1644650"/>
              <a:gd name="connsiteX50" fmla="*/ 7315200 w 7366000"/>
              <a:gd name="connsiteY50" fmla="*/ 1593850 h 1644650"/>
              <a:gd name="connsiteX51" fmla="*/ 7366000 w 7366000"/>
              <a:gd name="connsiteY51" fmla="*/ 1644650 h 1644650"/>
              <a:gd name="connsiteX52" fmla="*/ 0 w 7366000"/>
              <a:gd name="connsiteY52" fmla="*/ 1619250 h 164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366000" h="1644650">
                <a:moveTo>
                  <a:pt x="0" y="1619250"/>
                </a:moveTo>
                <a:lnTo>
                  <a:pt x="279400" y="1181100"/>
                </a:lnTo>
                <a:lnTo>
                  <a:pt x="539750" y="977900"/>
                </a:lnTo>
                <a:lnTo>
                  <a:pt x="723900" y="908050"/>
                </a:lnTo>
                <a:lnTo>
                  <a:pt x="781050" y="774700"/>
                </a:lnTo>
                <a:lnTo>
                  <a:pt x="939800" y="654050"/>
                </a:lnTo>
                <a:lnTo>
                  <a:pt x="1022350" y="673100"/>
                </a:lnTo>
                <a:lnTo>
                  <a:pt x="1149350" y="520700"/>
                </a:lnTo>
                <a:lnTo>
                  <a:pt x="1346200" y="584200"/>
                </a:lnTo>
                <a:lnTo>
                  <a:pt x="1581150" y="431800"/>
                </a:lnTo>
                <a:lnTo>
                  <a:pt x="1739900" y="425450"/>
                </a:lnTo>
                <a:lnTo>
                  <a:pt x="1873250" y="349250"/>
                </a:lnTo>
                <a:lnTo>
                  <a:pt x="1955800" y="304800"/>
                </a:lnTo>
                <a:lnTo>
                  <a:pt x="2171700" y="336550"/>
                </a:lnTo>
                <a:lnTo>
                  <a:pt x="2292350" y="355600"/>
                </a:lnTo>
                <a:lnTo>
                  <a:pt x="2425700" y="323850"/>
                </a:lnTo>
                <a:lnTo>
                  <a:pt x="2698750" y="234950"/>
                </a:lnTo>
                <a:lnTo>
                  <a:pt x="2781300" y="260350"/>
                </a:lnTo>
                <a:lnTo>
                  <a:pt x="2889250" y="279400"/>
                </a:lnTo>
                <a:lnTo>
                  <a:pt x="2990850" y="165100"/>
                </a:lnTo>
                <a:lnTo>
                  <a:pt x="3136900" y="247650"/>
                </a:lnTo>
                <a:lnTo>
                  <a:pt x="3302000" y="190500"/>
                </a:lnTo>
                <a:lnTo>
                  <a:pt x="3397250" y="241300"/>
                </a:lnTo>
                <a:lnTo>
                  <a:pt x="3517900" y="82550"/>
                </a:lnTo>
                <a:lnTo>
                  <a:pt x="3663950" y="133350"/>
                </a:lnTo>
                <a:lnTo>
                  <a:pt x="3740150" y="50800"/>
                </a:lnTo>
                <a:lnTo>
                  <a:pt x="3886200" y="177800"/>
                </a:lnTo>
                <a:lnTo>
                  <a:pt x="4165600" y="0"/>
                </a:lnTo>
                <a:lnTo>
                  <a:pt x="4298950" y="57150"/>
                </a:lnTo>
                <a:lnTo>
                  <a:pt x="4457700" y="0"/>
                </a:lnTo>
                <a:lnTo>
                  <a:pt x="4546600" y="177800"/>
                </a:lnTo>
                <a:lnTo>
                  <a:pt x="4692650" y="234950"/>
                </a:lnTo>
                <a:lnTo>
                  <a:pt x="4826000" y="139700"/>
                </a:lnTo>
                <a:lnTo>
                  <a:pt x="4965700" y="190500"/>
                </a:lnTo>
                <a:lnTo>
                  <a:pt x="5080000" y="311150"/>
                </a:lnTo>
                <a:lnTo>
                  <a:pt x="5181600" y="273050"/>
                </a:lnTo>
                <a:lnTo>
                  <a:pt x="5346700" y="666750"/>
                </a:lnTo>
                <a:lnTo>
                  <a:pt x="5530850" y="730250"/>
                </a:lnTo>
                <a:lnTo>
                  <a:pt x="5689600" y="666750"/>
                </a:lnTo>
                <a:lnTo>
                  <a:pt x="5816600" y="711200"/>
                </a:lnTo>
                <a:lnTo>
                  <a:pt x="5956300" y="882650"/>
                </a:lnTo>
                <a:lnTo>
                  <a:pt x="6070600" y="882650"/>
                </a:lnTo>
                <a:lnTo>
                  <a:pt x="6210300" y="1022350"/>
                </a:lnTo>
                <a:lnTo>
                  <a:pt x="6280150" y="1181100"/>
                </a:lnTo>
                <a:lnTo>
                  <a:pt x="6394450" y="1123950"/>
                </a:lnTo>
                <a:lnTo>
                  <a:pt x="6667500" y="1301750"/>
                </a:lnTo>
                <a:lnTo>
                  <a:pt x="6762750" y="1365250"/>
                </a:lnTo>
                <a:lnTo>
                  <a:pt x="6908800" y="1365250"/>
                </a:lnTo>
                <a:lnTo>
                  <a:pt x="7042150" y="1511300"/>
                </a:lnTo>
                <a:lnTo>
                  <a:pt x="7150100" y="1568450"/>
                </a:lnTo>
                <a:lnTo>
                  <a:pt x="7315200" y="1593850"/>
                </a:lnTo>
                <a:lnTo>
                  <a:pt x="7366000" y="1644650"/>
                </a:lnTo>
                <a:lnTo>
                  <a:pt x="0" y="1619250"/>
                </a:lnTo>
                <a:close/>
              </a:path>
            </a:pathLst>
          </a:custGeom>
          <a:pattFill prst="pct25">
            <a:fgClr>
              <a:srgbClr val="00B0F0"/>
            </a:fgClr>
            <a:bgClr>
              <a:schemeClr val="bg1"/>
            </a:bgClr>
          </a:patt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3" name="Kombinationstegning 2"/>
          <p:cNvSpPr/>
          <p:nvPr/>
        </p:nvSpPr>
        <p:spPr>
          <a:xfrm>
            <a:off x="1203325" y="2997200"/>
            <a:ext cx="7556500" cy="1439863"/>
          </a:xfrm>
          <a:custGeom>
            <a:avLst/>
            <a:gdLst>
              <a:gd name="connsiteX0" fmla="*/ 0 w 7556500"/>
              <a:gd name="connsiteY0" fmla="*/ 1708150 h 1714500"/>
              <a:gd name="connsiteX1" fmla="*/ 101600 w 7556500"/>
              <a:gd name="connsiteY1" fmla="*/ 1504950 h 1714500"/>
              <a:gd name="connsiteX2" fmla="*/ 266700 w 7556500"/>
              <a:gd name="connsiteY2" fmla="*/ 1282700 h 1714500"/>
              <a:gd name="connsiteX3" fmla="*/ 412750 w 7556500"/>
              <a:gd name="connsiteY3" fmla="*/ 1257300 h 1714500"/>
              <a:gd name="connsiteX4" fmla="*/ 520700 w 7556500"/>
              <a:gd name="connsiteY4" fmla="*/ 1123950 h 1714500"/>
              <a:gd name="connsiteX5" fmla="*/ 654050 w 7556500"/>
              <a:gd name="connsiteY5" fmla="*/ 1123950 h 1714500"/>
              <a:gd name="connsiteX6" fmla="*/ 984250 w 7556500"/>
              <a:gd name="connsiteY6" fmla="*/ 876300 h 1714500"/>
              <a:gd name="connsiteX7" fmla="*/ 1136650 w 7556500"/>
              <a:gd name="connsiteY7" fmla="*/ 920750 h 1714500"/>
              <a:gd name="connsiteX8" fmla="*/ 1289050 w 7556500"/>
              <a:gd name="connsiteY8" fmla="*/ 819150 h 1714500"/>
              <a:gd name="connsiteX9" fmla="*/ 1422400 w 7556500"/>
              <a:gd name="connsiteY9" fmla="*/ 857250 h 1714500"/>
              <a:gd name="connsiteX10" fmla="*/ 1606550 w 7556500"/>
              <a:gd name="connsiteY10" fmla="*/ 768350 h 1714500"/>
              <a:gd name="connsiteX11" fmla="*/ 1746250 w 7556500"/>
              <a:gd name="connsiteY11" fmla="*/ 685800 h 1714500"/>
              <a:gd name="connsiteX12" fmla="*/ 1879600 w 7556500"/>
              <a:gd name="connsiteY12" fmla="*/ 711200 h 1714500"/>
              <a:gd name="connsiteX13" fmla="*/ 2006600 w 7556500"/>
              <a:gd name="connsiteY13" fmla="*/ 596900 h 1714500"/>
              <a:gd name="connsiteX14" fmla="*/ 2139950 w 7556500"/>
              <a:gd name="connsiteY14" fmla="*/ 679450 h 1714500"/>
              <a:gd name="connsiteX15" fmla="*/ 2247900 w 7556500"/>
              <a:gd name="connsiteY15" fmla="*/ 533400 h 1714500"/>
              <a:gd name="connsiteX16" fmla="*/ 2413000 w 7556500"/>
              <a:gd name="connsiteY16" fmla="*/ 533400 h 1714500"/>
              <a:gd name="connsiteX17" fmla="*/ 2520950 w 7556500"/>
              <a:gd name="connsiteY17" fmla="*/ 463550 h 1714500"/>
              <a:gd name="connsiteX18" fmla="*/ 2667000 w 7556500"/>
              <a:gd name="connsiteY18" fmla="*/ 520700 h 1714500"/>
              <a:gd name="connsiteX19" fmla="*/ 2813050 w 7556500"/>
              <a:gd name="connsiteY19" fmla="*/ 342900 h 1714500"/>
              <a:gd name="connsiteX20" fmla="*/ 2901950 w 7556500"/>
              <a:gd name="connsiteY20" fmla="*/ 419100 h 1714500"/>
              <a:gd name="connsiteX21" fmla="*/ 3035300 w 7556500"/>
              <a:gd name="connsiteY21" fmla="*/ 292100 h 1714500"/>
              <a:gd name="connsiteX22" fmla="*/ 3181350 w 7556500"/>
              <a:gd name="connsiteY22" fmla="*/ 323850 h 1714500"/>
              <a:gd name="connsiteX23" fmla="*/ 3270250 w 7556500"/>
              <a:gd name="connsiteY23" fmla="*/ 241300 h 1714500"/>
              <a:gd name="connsiteX24" fmla="*/ 3416300 w 7556500"/>
              <a:gd name="connsiteY24" fmla="*/ 279400 h 1714500"/>
              <a:gd name="connsiteX25" fmla="*/ 3530600 w 7556500"/>
              <a:gd name="connsiteY25" fmla="*/ 114300 h 1714500"/>
              <a:gd name="connsiteX26" fmla="*/ 3632200 w 7556500"/>
              <a:gd name="connsiteY26" fmla="*/ 215900 h 1714500"/>
              <a:gd name="connsiteX27" fmla="*/ 3778250 w 7556500"/>
              <a:gd name="connsiteY27" fmla="*/ 57150 h 1714500"/>
              <a:gd name="connsiteX28" fmla="*/ 3917950 w 7556500"/>
              <a:gd name="connsiteY28" fmla="*/ 165100 h 1714500"/>
              <a:gd name="connsiteX29" fmla="*/ 4114800 w 7556500"/>
              <a:gd name="connsiteY29" fmla="*/ 57150 h 1714500"/>
              <a:gd name="connsiteX30" fmla="*/ 4178300 w 7556500"/>
              <a:gd name="connsiteY30" fmla="*/ 0 h 1714500"/>
              <a:gd name="connsiteX31" fmla="*/ 4311650 w 7556500"/>
              <a:gd name="connsiteY31" fmla="*/ 165100 h 1714500"/>
              <a:gd name="connsiteX32" fmla="*/ 4413250 w 7556500"/>
              <a:gd name="connsiteY32" fmla="*/ 203200 h 1714500"/>
              <a:gd name="connsiteX33" fmla="*/ 4552950 w 7556500"/>
              <a:gd name="connsiteY33" fmla="*/ 12700 h 1714500"/>
              <a:gd name="connsiteX34" fmla="*/ 4679950 w 7556500"/>
              <a:gd name="connsiteY34" fmla="*/ 127000 h 1714500"/>
              <a:gd name="connsiteX35" fmla="*/ 4794250 w 7556500"/>
              <a:gd name="connsiteY35" fmla="*/ 114300 h 1714500"/>
              <a:gd name="connsiteX36" fmla="*/ 5041900 w 7556500"/>
              <a:gd name="connsiteY36" fmla="*/ 355600 h 1714500"/>
              <a:gd name="connsiteX37" fmla="*/ 5187950 w 7556500"/>
              <a:gd name="connsiteY37" fmla="*/ 412750 h 1714500"/>
              <a:gd name="connsiteX38" fmla="*/ 5340350 w 7556500"/>
              <a:gd name="connsiteY38" fmla="*/ 444500 h 1714500"/>
              <a:gd name="connsiteX39" fmla="*/ 5461000 w 7556500"/>
              <a:gd name="connsiteY39" fmla="*/ 514350 h 1714500"/>
              <a:gd name="connsiteX40" fmla="*/ 5549900 w 7556500"/>
              <a:gd name="connsiteY40" fmla="*/ 431800 h 1714500"/>
              <a:gd name="connsiteX41" fmla="*/ 5689600 w 7556500"/>
              <a:gd name="connsiteY41" fmla="*/ 704850 h 1714500"/>
              <a:gd name="connsiteX42" fmla="*/ 5835650 w 7556500"/>
              <a:gd name="connsiteY42" fmla="*/ 793750 h 1714500"/>
              <a:gd name="connsiteX43" fmla="*/ 5918200 w 7556500"/>
              <a:gd name="connsiteY43" fmla="*/ 990600 h 1714500"/>
              <a:gd name="connsiteX44" fmla="*/ 6140450 w 7556500"/>
              <a:gd name="connsiteY44" fmla="*/ 806450 h 1714500"/>
              <a:gd name="connsiteX45" fmla="*/ 6267450 w 7556500"/>
              <a:gd name="connsiteY45" fmla="*/ 927100 h 1714500"/>
              <a:gd name="connsiteX46" fmla="*/ 6318250 w 7556500"/>
              <a:gd name="connsiteY46" fmla="*/ 1060450 h 1714500"/>
              <a:gd name="connsiteX47" fmla="*/ 6426200 w 7556500"/>
              <a:gd name="connsiteY47" fmla="*/ 971550 h 1714500"/>
              <a:gd name="connsiteX48" fmla="*/ 6540500 w 7556500"/>
              <a:gd name="connsiteY48" fmla="*/ 1009650 h 1714500"/>
              <a:gd name="connsiteX49" fmla="*/ 6667500 w 7556500"/>
              <a:gd name="connsiteY49" fmla="*/ 1289050 h 1714500"/>
              <a:gd name="connsiteX50" fmla="*/ 6680200 w 7556500"/>
              <a:gd name="connsiteY50" fmla="*/ 1371600 h 1714500"/>
              <a:gd name="connsiteX51" fmla="*/ 6826250 w 7556500"/>
              <a:gd name="connsiteY51" fmla="*/ 1289050 h 1714500"/>
              <a:gd name="connsiteX52" fmla="*/ 6940550 w 7556500"/>
              <a:gd name="connsiteY52" fmla="*/ 1403350 h 1714500"/>
              <a:gd name="connsiteX53" fmla="*/ 7175500 w 7556500"/>
              <a:gd name="connsiteY53" fmla="*/ 1530350 h 1714500"/>
              <a:gd name="connsiteX54" fmla="*/ 7334250 w 7556500"/>
              <a:gd name="connsiteY54" fmla="*/ 1600200 h 1714500"/>
              <a:gd name="connsiteX55" fmla="*/ 7454900 w 7556500"/>
              <a:gd name="connsiteY55" fmla="*/ 1593850 h 1714500"/>
              <a:gd name="connsiteX56" fmla="*/ 7556500 w 7556500"/>
              <a:gd name="connsiteY56" fmla="*/ 1714500 h 1714500"/>
              <a:gd name="connsiteX57" fmla="*/ 0 w 7556500"/>
              <a:gd name="connsiteY57" fmla="*/ 170815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7556500" h="1714500">
                <a:moveTo>
                  <a:pt x="0" y="1708150"/>
                </a:moveTo>
                <a:lnTo>
                  <a:pt x="101600" y="1504950"/>
                </a:lnTo>
                <a:lnTo>
                  <a:pt x="266700" y="1282700"/>
                </a:lnTo>
                <a:lnTo>
                  <a:pt x="412750" y="1257300"/>
                </a:lnTo>
                <a:lnTo>
                  <a:pt x="520700" y="1123950"/>
                </a:lnTo>
                <a:lnTo>
                  <a:pt x="654050" y="1123950"/>
                </a:lnTo>
                <a:lnTo>
                  <a:pt x="984250" y="876300"/>
                </a:lnTo>
                <a:lnTo>
                  <a:pt x="1136650" y="920750"/>
                </a:lnTo>
                <a:lnTo>
                  <a:pt x="1289050" y="819150"/>
                </a:lnTo>
                <a:lnTo>
                  <a:pt x="1422400" y="857250"/>
                </a:lnTo>
                <a:lnTo>
                  <a:pt x="1606550" y="768350"/>
                </a:lnTo>
                <a:lnTo>
                  <a:pt x="1746250" y="685800"/>
                </a:lnTo>
                <a:lnTo>
                  <a:pt x="1879600" y="711200"/>
                </a:lnTo>
                <a:lnTo>
                  <a:pt x="2006600" y="596900"/>
                </a:lnTo>
                <a:lnTo>
                  <a:pt x="2139950" y="679450"/>
                </a:lnTo>
                <a:lnTo>
                  <a:pt x="2247900" y="533400"/>
                </a:lnTo>
                <a:lnTo>
                  <a:pt x="2413000" y="533400"/>
                </a:lnTo>
                <a:lnTo>
                  <a:pt x="2520950" y="463550"/>
                </a:lnTo>
                <a:lnTo>
                  <a:pt x="2667000" y="520700"/>
                </a:lnTo>
                <a:lnTo>
                  <a:pt x="2813050" y="342900"/>
                </a:lnTo>
                <a:lnTo>
                  <a:pt x="2901950" y="419100"/>
                </a:lnTo>
                <a:lnTo>
                  <a:pt x="3035300" y="292100"/>
                </a:lnTo>
                <a:lnTo>
                  <a:pt x="3181350" y="323850"/>
                </a:lnTo>
                <a:lnTo>
                  <a:pt x="3270250" y="241300"/>
                </a:lnTo>
                <a:lnTo>
                  <a:pt x="3416300" y="279400"/>
                </a:lnTo>
                <a:lnTo>
                  <a:pt x="3530600" y="114300"/>
                </a:lnTo>
                <a:lnTo>
                  <a:pt x="3632200" y="215900"/>
                </a:lnTo>
                <a:lnTo>
                  <a:pt x="3778250" y="57150"/>
                </a:lnTo>
                <a:lnTo>
                  <a:pt x="3917950" y="165100"/>
                </a:lnTo>
                <a:lnTo>
                  <a:pt x="4114800" y="57150"/>
                </a:lnTo>
                <a:lnTo>
                  <a:pt x="4178300" y="0"/>
                </a:lnTo>
                <a:lnTo>
                  <a:pt x="4311650" y="165100"/>
                </a:lnTo>
                <a:lnTo>
                  <a:pt x="4413250" y="203200"/>
                </a:lnTo>
                <a:lnTo>
                  <a:pt x="4552950" y="12700"/>
                </a:lnTo>
                <a:lnTo>
                  <a:pt x="4679950" y="127000"/>
                </a:lnTo>
                <a:lnTo>
                  <a:pt x="4794250" y="114300"/>
                </a:lnTo>
                <a:lnTo>
                  <a:pt x="5041900" y="355600"/>
                </a:lnTo>
                <a:lnTo>
                  <a:pt x="5187950" y="412750"/>
                </a:lnTo>
                <a:lnTo>
                  <a:pt x="5340350" y="444500"/>
                </a:lnTo>
                <a:lnTo>
                  <a:pt x="5461000" y="514350"/>
                </a:lnTo>
                <a:lnTo>
                  <a:pt x="5549900" y="431800"/>
                </a:lnTo>
                <a:lnTo>
                  <a:pt x="5689600" y="704850"/>
                </a:lnTo>
                <a:lnTo>
                  <a:pt x="5835650" y="793750"/>
                </a:lnTo>
                <a:lnTo>
                  <a:pt x="5918200" y="990600"/>
                </a:lnTo>
                <a:lnTo>
                  <a:pt x="6140450" y="806450"/>
                </a:lnTo>
                <a:lnTo>
                  <a:pt x="6267450" y="927100"/>
                </a:lnTo>
                <a:lnTo>
                  <a:pt x="6318250" y="1060450"/>
                </a:lnTo>
                <a:lnTo>
                  <a:pt x="6426200" y="971550"/>
                </a:lnTo>
                <a:lnTo>
                  <a:pt x="6540500" y="1009650"/>
                </a:lnTo>
                <a:lnTo>
                  <a:pt x="6667500" y="1289050"/>
                </a:lnTo>
                <a:lnTo>
                  <a:pt x="6680200" y="1371600"/>
                </a:lnTo>
                <a:lnTo>
                  <a:pt x="6826250" y="1289050"/>
                </a:lnTo>
                <a:lnTo>
                  <a:pt x="6940550" y="1403350"/>
                </a:lnTo>
                <a:lnTo>
                  <a:pt x="7175500" y="1530350"/>
                </a:lnTo>
                <a:lnTo>
                  <a:pt x="7334250" y="1600200"/>
                </a:lnTo>
                <a:lnTo>
                  <a:pt x="7454900" y="1593850"/>
                </a:lnTo>
                <a:lnTo>
                  <a:pt x="7556500" y="1714500"/>
                </a:lnTo>
                <a:lnTo>
                  <a:pt x="0" y="1708150"/>
                </a:lnTo>
                <a:close/>
              </a:path>
            </a:pathLst>
          </a:custGeom>
          <a:pattFill prst="pct25">
            <a:fgClr>
              <a:schemeClr val="accent6"/>
            </a:fgClr>
            <a:bgClr>
              <a:schemeClr val="bg1"/>
            </a:bgClr>
          </a:patt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cxnSp>
        <p:nvCxnSpPr>
          <p:cNvPr id="16" name="Lige forbindelse 15"/>
          <p:cNvCxnSpPr/>
          <p:nvPr/>
        </p:nvCxnSpPr>
        <p:spPr>
          <a:xfrm>
            <a:off x="1198563" y="6669088"/>
            <a:ext cx="479425" cy="0"/>
          </a:xfrm>
          <a:prstGeom prst="line">
            <a:avLst/>
          </a:prstGeom>
          <a:ln>
            <a:solidFill>
              <a:schemeClr val="tx1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Lige forbindelse 26"/>
          <p:cNvCxnSpPr/>
          <p:nvPr/>
        </p:nvCxnSpPr>
        <p:spPr>
          <a:xfrm>
            <a:off x="1703388" y="6669088"/>
            <a:ext cx="479425" cy="0"/>
          </a:xfrm>
          <a:prstGeom prst="line">
            <a:avLst/>
          </a:prstGeom>
          <a:ln>
            <a:solidFill>
              <a:schemeClr val="tx1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Lige forbindelse 27"/>
          <p:cNvCxnSpPr/>
          <p:nvPr/>
        </p:nvCxnSpPr>
        <p:spPr>
          <a:xfrm>
            <a:off x="2206625" y="6669088"/>
            <a:ext cx="479425" cy="0"/>
          </a:xfrm>
          <a:prstGeom prst="line">
            <a:avLst/>
          </a:prstGeom>
          <a:ln>
            <a:solidFill>
              <a:schemeClr val="tx1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Lige forbindelse 28"/>
          <p:cNvCxnSpPr/>
          <p:nvPr/>
        </p:nvCxnSpPr>
        <p:spPr>
          <a:xfrm>
            <a:off x="2711450" y="6669088"/>
            <a:ext cx="479425" cy="0"/>
          </a:xfrm>
          <a:prstGeom prst="line">
            <a:avLst/>
          </a:prstGeom>
          <a:ln>
            <a:solidFill>
              <a:schemeClr val="tx1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Lige forbindelse 29"/>
          <p:cNvCxnSpPr/>
          <p:nvPr/>
        </p:nvCxnSpPr>
        <p:spPr>
          <a:xfrm>
            <a:off x="3214688" y="6669088"/>
            <a:ext cx="479425" cy="0"/>
          </a:xfrm>
          <a:prstGeom prst="line">
            <a:avLst/>
          </a:prstGeom>
          <a:ln>
            <a:solidFill>
              <a:schemeClr val="tx1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Lige forbindelse 30"/>
          <p:cNvCxnSpPr/>
          <p:nvPr/>
        </p:nvCxnSpPr>
        <p:spPr>
          <a:xfrm>
            <a:off x="3719513" y="6669088"/>
            <a:ext cx="479425" cy="0"/>
          </a:xfrm>
          <a:prstGeom prst="line">
            <a:avLst/>
          </a:prstGeom>
          <a:ln>
            <a:solidFill>
              <a:schemeClr val="tx1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Lige forbindelse 31"/>
          <p:cNvCxnSpPr/>
          <p:nvPr/>
        </p:nvCxnSpPr>
        <p:spPr>
          <a:xfrm>
            <a:off x="4222750" y="6669088"/>
            <a:ext cx="479425" cy="0"/>
          </a:xfrm>
          <a:prstGeom prst="line">
            <a:avLst/>
          </a:prstGeom>
          <a:ln>
            <a:solidFill>
              <a:schemeClr val="tx1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Lige forbindelse 32"/>
          <p:cNvCxnSpPr/>
          <p:nvPr/>
        </p:nvCxnSpPr>
        <p:spPr>
          <a:xfrm>
            <a:off x="4727575" y="6669088"/>
            <a:ext cx="479425" cy="0"/>
          </a:xfrm>
          <a:prstGeom prst="line">
            <a:avLst/>
          </a:prstGeom>
          <a:ln>
            <a:solidFill>
              <a:schemeClr val="tx1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Lige forbindelse 33"/>
          <p:cNvCxnSpPr/>
          <p:nvPr/>
        </p:nvCxnSpPr>
        <p:spPr>
          <a:xfrm>
            <a:off x="5232400" y="6669088"/>
            <a:ext cx="477838" cy="0"/>
          </a:xfrm>
          <a:prstGeom prst="line">
            <a:avLst/>
          </a:prstGeom>
          <a:ln>
            <a:solidFill>
              <a:schemeClr val="tx1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Lige forbindelse 34"/>
          <p:cNvCxnSpPr/>
          <p:nvPr/>
        </p:nvCxnSpPr>
        <p:spPr>
          <a:xfrm>
            <a:off x="5684838" y="6669088"/>
            <a:ext cx="579437" cy="0"/>
          </a:xfrm>
          <a:prstGeom prst="line">
            <a:avLst/>
          </a:prstGeom>
          <a:ln>
            <a:solidFill>
              <a:schemeClr val="tx1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Lige forbindelse 35"/>
          <p:cNvCxnSpPr/>
          <p:nvPr/>
        </p:nvCxnSpPr>
        <p:spPr>
          <a:xfrm>
            <a:off x="6240463" y="6669088"/>
            <a:ext cx="477837" cy="0"/>
          </a:xfrm>
          <a:prstGeom prst="line">
            <a:avLst/>
          </a:prstGeom>
          <a:ln>
            <a:solidFill>
              <a:schemeClr val="tx1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Lige forbindelse 36"/>
          <p:cNvCxnSpPr/>
          <p:nvPr/>
        </p:nvCxnSpPr>
        <p:spPr>
          <a:xfrm>
            <a:off x="6743700" y="6669088"/>
            <a:ext cx="479425" cy="0"/>
          </a:xfrm>
          <a:prstGeom prst="line">
            <a:avLst/>
          </a:prstGeom>
          <a:ln>
            <a:solidFill>
              <a:schemeClr val="tx1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Lige forbindelse 40"/>
          <p:cNvCxnSpPr/>
          <p:nvPr/>
        </p:nvCxnSpPr>
        <p:spPr>
          <a:xfrm>
            <a:off x="7248525" y="6669088"/>
            <a:ext cx="477838" cy="0"/>
          </a:xfrm>
          <a:prstGeom prst="line">
            <a:avLst/>
          </a:prstGeom>
          <a:ln>
            <a:solidFill>
              <a:schemeClr val="tx1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Lige forbindelse 41"/>
          <p:cNvCxnSpPr/>
          <p:nvPr/>
        </p:nvCxnSpPr>
        <p:spPr>
          <a:xfrm>
            <a:off x="7751763" y="6669088"/>
            <a:ext cx="479425" cy="0"/>
          </a:xfrm>
          <a:prstGeom prst="line">
            <a:avLst/>
          </a:prstGeom>
          <a:ln>
            <a:solidFill>
              <a:schemeClr val="tx1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Lige forbindelse 42"/>
          <p:cNvCxnSpPr/>
          <p:nvPr/>
        </p:nvCxnSpPr>
        <p:spPr>
          <a:xfrm>
            <a:off x="8256588" y="6669088"/>
            <a:ext cx="477837" cy="0"/>
          </a:xfrm>
          <a:prstGeom prst="line">
            <a:avLst/>
          </a:prstGeom>
          <a:ln>
            <a:solidFill>
              <a:schemeClr val="tx1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8" name="Tekstfelt 16"/>
          <p:cNvSpPr txBox="1">
            <a:spLocks noChangeArrowheads="1"/>
          </p:cNvSpPr>
          <p:nvPr/>
        </p:nvSpPr>
        <p:spPr bwMode="auto">
          <a:xfrm>
            <a:off x="1558925" y="6381750"/>
            <a:ext cx="288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a-DK" sz="1400"/>
              <a:t>2</a:t>
            </a:r>
          </a:p>
        </p:txBody>
      </p:sp>
      <p:sp>
        <p:nvSpPr>
          <p:cNvPr id="5149" name="Tekstfelt 44"/>
          <p:cNvSpPr txBox="1">
            <a:spLocks noChangeArrowheads="1"/>
          </p:cNvSpPr>
          <p:nvPr/>
        </p:nvSpPr>
        <p:spPr bwMode="auto">
          <a:xfrm>
            <a:off x="2063750" y="6381750"/>
            <a:ext cx="287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a-DK" sz="1400"/>
              <a:t>4</a:t>
            </a:r>
          </a:p>
        </p:txBody>
      </p:sp>
      <p:sp>
        <p:nvSpPr>
          <p:cNvPr id="5150" name="Tekstfelt 45"/>
          <p:cNvSpPr txBox="1">
            <a:spLocks noChangeArrowheads="1"/>
          </p:cNvSpPr>
          <p:nvPr/>
        </p:nvSpPr>
        <p:spPr bwMode="auto">
          <a:xfrm>
            <a:off x="2566988" y="6381750"/>
            <a:ext cx="288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a-DK" sz="1400"/>
              <a:t>6</a:t>
            </a:r>
          </a:p>
        </p:txBody>
      </p:sp>
      <p:sp>
        <p:nvSpPr>
          <p:cNvPr id="5151" name="Tekstfelt 46"/>
          <p:cNvSpPr txBox="1">
            <a:spLocks noChangeArrowheads="1"/>
          </p:cNvSpPr>
          <p:nvPr/>
        </p:nvSpPr>
        <p:spPr bwMode="auto">
          <a:xfrm>
            <a:off x="3071813" y="6381750"/>
            <a:ext cx="287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a-DK" sz="1400"/>
              <a:t>8</a:t>
            </a:r>
          </a:p>
        </p:txBody>
      </p:sp>
      <p:sp>
        <p:nvSpPr>
          <p:cNvPr id="5152" name="Tekstfelt 47"/>
          <p:cNvSpPr txBox="1">
            <a:spLocks noChangeArrowheads="1"/>
          </p:cNvSpPr>
          <p:nvPr/>
        </p:nvSpPr>
        <p:spPr bwMode="auto">
          <a:xfrm>
            <a:off x="3503613" y="6381750"/>
            <a:ext cx="431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a-DK" sz="1400"/>
              <a:t>10</a:t>
            </a:r>
          </a:p>
        </p:txBody>
      </p:sp>
      <p:sp>
        <p:nvSpPr>
          <p:cNvPr id="5153" name="Tekstfelt 48"/>
          <p:cNvSpPr txBox="1">
            <a:spLocks noChangeArrowheads="1"/>
          </p:cNvSpPr>
          <p:nvPr/>
        </p:nvSpPr>
        <p:spPr bwMode="auto">
          <a:xfrm>
            <a:off x="4006850" y="6381750"/>
            <a:ext cx="433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a-DK" sz="1400"/>
              <a:t>12</a:t>
            </a:r>
          </a:p>
        </p:txBody>
      </p:sp>
      <p:sp>
        <p:nvSpPr>
          <p:cNvPr id="5154" name="Tekstfelt 49"/>
          <p:cNvSpPr txBox="1">
            <a:spLocks noChangeArrowheads="1"/>
          </p:cNvSpPr>
          <p:nvPr/>
        </p:nvSpPr>
        <p:spPr bwMode="auto">
          <a:xfrm>
            <a:off x="4511675" y="6381750"/>
            <a:ext cx="431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a-DK" sz="1400"/>
              <a:t>14</a:t>
            </a:r>
          </a:p>
        </p:txBody>
      </p:sp>
      <p:sp>
        <p:nvSpPr>
          <p:cNvPr id="5155" name="Tekstfelt 50"/>
          <p:cNvSpPr txBox="1">
            <a:spLocks noChangeArrowheads="1"/>
          </p:cNvSpPr>
          <p:nvPr/>
        </p:nvSpPr>
        <p:spPr bwMode="auto">
          <a:xfrm>
            <a:off x="5014913" y="6381750"/>
            <a:ext cx="4333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a-DK" sz="1400"/>
              <a:t>16</a:t>
            </a:r>
          </a:p>
        </p:txBody>
      </p:sp>
      <p:sp>
        <p:nvSpPr>
          <p:cNvPr id="5156" name="Tekstfelt 51"/>
          <p:cNvSpPr txBox="1">
            <a:spLocks noChangeArrowheads="1"/>
          </p:cNvSpPr>
          <p:nvPr/>
        </p:nvSpPr>
        <p:spPr bwMode="auto">
          <a:xfrm>
            <a:off x="5519738" y="6381750"/>
            <a:ext cx="431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a-DK" sz="1400"/>
              <a:t>18</a:t>
            </a:r>
          </a:p>
        </p:txBody>
      </p:sp>
      <p:sp>
        <p:nvSpPr>
          <p:cNvPr id="5157" name="Tekstfelt 52"/>
          <p:cNvSpPr txBox="1">
            <a:spLocks noChangeArrowheads="1"/>
          </p:cNvSpPr>
          <p:nvPr/>
        </p:nvSpPr>
        <p:spPr bwMode="auto">
          <a:xfrm>
            <a:off x="6022975" y="6381750"/>
            <a:ext cx="433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a-DK" sz="1400"/>
              <a:t>20</a:t>
            </a:r>
          </a:p>
        </p:txBody>
      </p:sp>
      <p:sp>
        <p:nvSpPr>
          <p:cNvPr id="5158" name="Tekstfelt 53"/>
          <p:cNvSpPr txBox="1">
            <a:spLocks noChangeArrowheads="1"/>
          </p:cNvSpPr>
          <p:nvPr/>
        </p:nvSpPr>
        <p:spPr bwMode="auto">
          <a:xfrm>
            <a:off x="6527800" y="6381750"/>
            <a:ext cx="431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a-DK" sz="1400"/>
              <a:t>22</a:t>
            </a:r>
          </a:p>
        </p:txBody>
      </p:sp>
      <p:sp>
        <p:nvSpPr>
          <p:cNvPr id="5159" name="Tekstfelt 54"/>
          <p:cNvSpPr txBox="1">
            <a:spLocks noChangeArrowheads="1"/>
          </p:cNvSpPr>
          <p:nvPr/>
        </p:nvSpPr>
        <p:spPr bwMode="auto">
          <a:xfrm>
            <a:off x="7032625" y="6381750"/>
            <a:ext cx="431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a-DK" sz="1400"/>
              <a:t>24</a:t>
            </a:r>
          </a:p>
        </p:txBody>
      </p:sp>
      <p:sp>
        <p:nvSpPr>
          <p:cNvPr id="5160" name="Tekstfelt 55"/>
          <p:cNvSpPr txBox="1">
            <a:spLocks noChangeArrowheads="1"/>
          </p:cNvSpPr>
          <p:nvPr/>
        </p:nvSpPr>
        <p:spPr bwMode="auto">
          <a:xfrm>
            <a:off x="7535863" y="6381750"/>
            <a:ext cx="431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a-DK" sz="1400"/>
              <a:t>26</a:t>
            </a:r>
          </a:p>
        </p:txBody>
      </p:sp>
      <p:sp>
        <p:nvSpPr>
          <p:cNvPr id="5161" name="Tekstfelt 56"/>
          <p:cNvSpPr txBox="1">
            <a:spLocks noChangeArrowheads="1"/>
          </p:cNvSpPr>
          <p:nvPr/>
        </p:nvSpPr>
        <p:spPr bwMode="auto">
          <a:xfrm>
            <a:off x="8040688" y="6381750"/>
            <a:ext cx="431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a-DK" sz="1400"/>
              <a:t>28</a:t>
            </a:r>
          </a:p>
        </p:txBody>
      </p:sp>
      <p:sp>
        <p:nvSpPr>
          <p:cNvPr id="5162" name="Tekstfelt 57"/>
          <p:cNvSpPr txBox="1">
            <a:spLocks noChangeArrowheads="1"/>
          </p:cNvSpPr>
          <p:nvPr/>
        </p:nvSpPr>
        <p:spPr bwMode="auto">
          <a:xfrm>
            <a:off x="8532813" y="6381750"/>
            <a:ext cx="431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a-DK" sz="1400"/>
              <a:t>30</a:t>
            </a:r>
          </a:p>
        </p:txBody>
      </p:sp>
      <p:sp>
        <p:nvSpPr>
          <p:cNvPr id="5163" name="Tekstfelt 60"/>
          <p:cNvSpPr txBox="1">
            <a:spLocks noChangeArrowheads="1"/>
          </p:cNvSpPr>
          <p:nvPr/>
        </p:nvSpPr>
        <p:spPr bwMode="auto">
          <a:xfrm>
            <a:off x="1055688" y="6381750"/>
            <a:ext cx="287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a-DK" sz="1400"/>
              <a:t>m</a:t>
            </a:r>
          </a:p>
        </p:txBody>
      </p:sp>
      <p:cxnSp>
        <p:nvCxnSpPr>
          <p:cNvPr id="62" name="Lige forbindelse 61"/>
          <p:cNvCxnSpPr/>
          <p:nvPr/>
        </p:nvCxnSpPr>
        <p:spPr>
          <a:xfrm>
            <a:off x="4943475" y="1196975"/>
            <a:ext cx="0" cy="5472113"/>
          </a:xfrm>
          <a:prstGeom prst="line">
            <a:avLst/>
          </a:prstGeom>
          <a:ln w="12700">
            <a:solidFill>
              <a:schemeClr val="tx1"/>
            </a:solidFill>
            <a:prstDash val="dashDot"/>
            <a:headEnd type="none" w="med" len="lg"/>
            <a:tailEnd type="oval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65" name="Tekstfelt 25"/>
          <p:cNvSpPr txBox="1">
            <a:spLocks noChangeArrowheads="1"/>
          </p:cNvSpPr>
          <p:nvPr/>
        </p:nvSpPr>
        <p:spPr bwMode="auto">
          <a:xfrm>
            <a:off x="1414463" y="2420938"/>
            <a:ext cx="1225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a-DK" b="1" dirty="0">
                <a:solidFill>
                  <a:srgbClr val="00B0F0"/>
                </a:solidFill>
              </a:rPr>
              <a:t>24 meter</a:t>
            </a:r>
          </a:p>
        </p:txBody>
      </p:sp>
      <p:sp>
        <p:nvSpPr>
          <p:cNvPr id="5166" name="Tekstfelt 68"/>
          <p:cNvSpPr txBox="1">
            <a:spLocks noChangeArrowheads="1"/>
          </p:cNvSpPr>
          <p:nvPr/>
        </p:nvSpPr>
        <p:spPr bwMode="auto">
          <a:xfrm>
            <a:off x="1414463" y="4103688"/>
            <a:ext cx="1225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a-DK" b="1" dirty="0">
                <a:solidFill>
                  <a:srgbClr val="002060"/>
                </a:solidFill>
              </a:rPr>
              <a:t>36 meter</a:t>
            </a:r>
          </a:p>
        </p:txBody>
      </p:sp>
      <p:sp>
        <p:nvSpPr>
          <p:cNvPr id="5167" name="Tekstfelt 69"/>
          <p:cNvSpPr txBox="1">
            <a:spLocks noChangeArrowheads="1"/>
          </p:cNvSpPr>
          <p:nvPr/>
        </p:nvSpPr>
        <p:spPr bwMode="auto">
          <a:xfrm>
            <a:off x="1414463" y="5867400"/>
            <a:ext cx="1225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a-DK" b="1" dirty="0"/>
              <a:t>42 meter</a:t>
            </a:r>
          </a:p>
        </p:txBody>
      </p:sp>
      <p:sp>
        <p:nvSpPr>
          <p:cNvPr id="5168" name="Tekstfelt 43"/>
          <p:cNvSpPr txBox="1">
            <a:spLocks noChangeArrowheads="1"/>
          </p:cNvSpPr>
          <p:nvPr/>
        </p:nvSpPr>
        <p:spPr bwMode="auto">
          <a:xfrm>
            <a:off x="323850" y="765175"/>
            <a:ext cx="8496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b="1" dirty="0" smtClean="0">
                <a:solidFill>
                  <a:srgbClr val="002060"/>
                </a:solidFill>
              </a:rPr>
              <a:t>Různé pracovní záběry</a:t>
            </a:r>
            <a:endParaRPr lang="da-DK" b="1" dirty="0">
              <a:solidFill>
                <a:srgbClr val="002060"/>
              </a:solidFill>
            </a:endParaRPr>
          </a:p>
        </p:txBody>
      </p:sp>
      <p:sp>
        <p:nvSpPr>
          <p:cNvPr id="5169" name="Tekstfelt 62"/>
          <p:cNvSpPr txBox="1">
            <a:spLocks noChangeArrowheads="1"/>
          </p:cNvSpPr>
          <p:nvPr/>
        </p:nvSpPr>
        <p:spPr bwMode="auto">
          <a:xfrm>
            <a:off x="6024275" y="820738"/>
            <a:ext cx="29403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b="1" dirty="0" smtClean="0">
                <a:solidFill>
                  <a:srgbClr val="002060"/>
                </a:solidFill>
              </a:rPr>
              <a:t>Stejný rozmetací obrazec</a:t>
            </a:r>
            <a:endParaRPr lang="da-DK" b="1" dirty="0">
              <a:solidFill>
                <a:srgbClr val="002060"/>
              </a:solidFill>
            </a:endParaRPr>
          </a:p>
          <a:p>
            <a:endParaRPr lang="da-DK" sz="800" b="1" dirty="0">
              <a:solidFill>
                <a:srgbClr val="002060"/>
              </a:solidFill>
            </a:endParaRPr>
          </a:p>
          <a:p>
            <a:r>
              <a:rPr lang="cs-CZ" b="1" dirty="0" smtClean="0">
                <a:solidFill>
                  <a:srgbClr val="002060"/>
                </a:solidFill>
              </a:rPr>
              <a:t>Stejný</a:t>
            </a:r>
            <a:r>
              <a:rPr lang="da-DK" b="1" dirty="0" smtClean="0">
                <a:solidFill>
                  <a:srgbClr val="002060"/>
                </a:solidFill>
              </a:rPr>
              <a:t> START</a:t>
            </a:r>
            <a:endParaRPr lang="da-DK" b="1" dirty="0">
              <a:solidFill>
                <a:srgbClr val="002060"/>
              </a:solidFill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5666" y="2232319"/>
            <a:ext cx="1090612" cy="516836"/>
          </a:xfrm>
          <a:prstGeom prst="rect">
            <a:avLst/>
          </a:prstGeom>
        </p:spPr>
      </p:pic>
      <p:pic>
        <p:nvPicPr>
          <p:cNvPr id="51" name="Billede 50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5101" y="3942501"/>
            <a:ext cx="1090612" cy="516836"/>
          </a:xfrm>
          <a:prstGeom prst="rect">
            <a:avLst/>
          </a:prstGeom>
        </p:spPr>
      </p:pic>
      <p:pic>
        <p:nvPicPr>
          <p:cNvPr id="52" name="Billede 51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3845" y="5680420"/>
            <a:ext cx="1090612" cy="516836"/>
          </a:xfrm>
          <a:prstGeom prst="rect">
            <a:avLst/>
          </a:prstGeom>
        </p:spPr>
      </p:pic>
      <p:cxnSp>
        <p:nvCxnSpPr>
          <p:cNvPr id="8" name="Lige forbindelse 7"/>
          <p:cNvCxnSpPr/>
          <p:nvPr/>
        </p:nvCxnSpPr>
        <p:spPr>
          <a:xfrm>
            <a:off x="1198563" y="1196975"/>
            <a:ext cx="0" cy="5111750"/>
          </a:xfrm>
          <a:prstGeom prst="line">
            <a:avLst/>
          </a:prstGeom>
          <a:ln w="12700">
            <a:solidFill>
              <a:schemeClr val="tx1"/>
            </a:solidFill>
            <a:prstDash val="dashDot"/>
            <a:headEnd type="triangle" w="med" len="lg"/>
            <a:tailEnd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led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9235">
            <a:off x="3986995" y="656457"/>
            <a:ext cx="2028475" cy="416880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BOGBALLE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115888"/>
            <a:ext cx="302736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Line 6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3076" name="Tekstfelt 1"/>
          <p:cNvSpPr txBox="1">
            <a:spLocks noChangeArrowheads="1"/>
          </p:cNvSpPr>
          <p:nvPr/>
        </p:nvSpPr>
        <p:spPr bwMode="auto">
          <a:xfrm>
            <a:off x="250825" y="303213"/>
            <a:ext cx="4176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sz="2400" b="1" i="1" dirty="0" smtClean="0">
                <a:solidFill>
                  <a:schemeClr val="bg1">
                    <a:lumMod val="50000"/>
                  </a:schemeClr>
                </a:solidFill>
              </a:rPr>
              <a:t>SC</a:t>
            </a:r>
            <a:r>
              <a:rPr lang="da-DK" sz="2400" b="1" i="1" baseline="30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sz="2400" b="1" i="1" baseline="30000" dirty="0" smtClean="0">
                <a:solidFill>
                  <a:schemeClr val="bg1">
                    <a:lumMod val="50000"/>
                  </a:schemeClr>
                </a:solidFill>
              </a:rPr>
              <a:t>in</a:t>
            </a:r>
            <a:r>
              <a:rPr lang="da-DK" sz="2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sz="2400" b="1" i="1" baseline="30000" dirty="0" smtClean="0">
                <a:solidFill>
                  <a:schemeClr val="bg1">
                    <a:lumMod val="50000"/>
                  </a:schemeClr>
                </a:solidFill>
              </a:rPr>
              <a:t>general</a:t>
            </a:r>
            <a:endParaRPr lang="da-DK" sz="2400" b="1" i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kstfelt 1"/>
          <p:cNvSpPr txBox="1"/>
          <p:nvPr/>
        </p:nvSpPr>
        <p:spPr>
          <a:xfrm>
            <a:off x="323850" y="980728"/>
            <a:ext cx="849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</a:rPr>
              <a:t>BOGBALLE </a:t>
            </a:r>
            <a:r>
              <a:rPr lang="en-GB" b="1" dirty="0">
                <a:solidFill>
                  <a:srgbClr val="002060"/>
                </a:solidFill>
              </a:rPr>
              <a:t>Section Control </a:t>
            </a:r>
            <a:r>
              <a:rPr lang="cs-CZ" b="1" dirty="0" smtClean="0">
                <a:solidFill>
                  <a:srgbClr val="002060"/>
                </a:solidFill>
              </a:rPr>
              <a:t>je založeno na přesně stejných pravidlech jako při použití postřikovače.</a:t>
            </a:r>
            <a:endParaRPr lang="en-GB" b="1" dirty="0">
              <a:solidFill>
                <a:srgbClr val="002060"/>
              </a:solidFill>
            </a:endParaRPr>
          </a:p>
          <a:p>
            <a:endParaRPr lang="en-GB" sz="800" dirty="0"/>
          </a:p>
        </p:txBody>
      </p:sp>
      <p:cxnSp>
        <p:nvCxnSpPr>
          <p:cNvPr id="55" name="Lige forbindelse 54"/>
          <p:cNvCxnSpPr/>
          <p:nvPr/>
        </p:nvCxnSpPr>
        <p:spPr>
          <a:xfrm>
            <a:off x="950461" y="2924944"/>
            <a:ext cx="2469411" cy="0"/>
          </a:xfrm>
          <a:prstGeom prst="line">
            <a:avLst/>
          </a:prstGeom>
          <a:ln w="28575">
            <a:solidFill>
              <a:srgbClr val="C0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ktangel 9"/>
          <p:cNvSpPr/>
          <p:nvPr/>
        </p:nvSpPr>
        <p:spPr>
          <a:xfrm>
            <a:off x="4152882" y="3483411"/>
            <a:ext cx="4649367" cy="3284817"/>
          </a:xfrm>
          <a:prstGeom prst="rect">
            <a:avLst/>
          </a:prstGeom>
          <a:pattFill prst="pct90">
            <a:fgClr>
              <a:srgbClr val="00B050"/>
            </a:fgClr>
            <a:bgClr>
              <a:srgbClr val="92D050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Lige forbindelse 39"/>
          <p:cNvCxnSpPr/>
          <p:nvPr/>
        </p:nvCxnSpPr>
        <p:spPr>
          <a:xfrm>
            <a:off x="4519933" y="4185340"/>
            <a:ext cx="0" cy="2582887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Lige forbindelse 41"/>
          <p:cNvCxnSpPr/>
          <p:nvPr/>
        </p:nvCxnSpPr>
        <p:spPr>
          <a:xfrm>
            <a:off x="7171170" y="4185340"/>
            <a:ext cx="0" cy="2582887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Lige forbindelse 42"/>
          <p:cNvCxnSpPr/>
          <p:nvPr/>
        </p:nvCxnSpPr>
        <p:spPr>
          <a:xfrm>
            <a:off x="7310651" y="4185340"/>
            <a:ext cx="0" cy="2582887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Lige forbindelse 43"/>
          <p:cNvCxnSpPr/>
          <p:nvPr/>
        </p:nvCxnSpPr>
        <p:spPr>
          <a:xfrm>
            <a:off x="4380451" y="4185340"/>
            <a:ext cx="0" cy="2582887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Lige forbindelse 44"/>
          <p:cNvCxnSpPr/>
          <p:nvPr/>
        </p:nvCxnSpPr>
        <p:spPr>
          <a:xfrm>
            <a:off x="5776356" y="4185340"/>
            <a:ext cx="0" cy="2582887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Lige forbindelse 45"/>
          <p:cNvCxnSpPr/>
          <p:nvPr/>
        </p:nvCxnSpPr>
        <p:spPr>
          <a:xfrm>
            <a:off x="5914746" y="4185340"/>
            <a:ext cx="0" cy="2582887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Cirkel 80"/>
          <p:cNvSpPr/>
          <p:nvPr/>
        </p:nvSpPr>
        <p:spPr>
          <a:xfrm flipV="1">
            <a:off x="5843496" y="4359152"/>
            <a:ext cx="2762174" cy="2394824"/>
          </a:xfrm>
          <a:prstGeom prst="pie">
            <a:avLst>
              <a:gd name="adj1" fmla="val 21575109"/>
              <a:gd name="adj2" fmla="val 10835185"/>
            </a:avLst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82" name="Lige forbindelse 81"/>
          <p:cNvCxnSpPr/>
          <p:nvPr/>
        </p:nvCxnSpPr>
        <p:spPr>
          <a:xfrm>
            <a:off x="8563761" y="4194033"/>
            <a:ext cx="0" cy="2582887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uppe 85"/>
          <p:cNvGrpSpPr/>
          <p:nvPr/>
        </p:nvGrpSpPr>
        <p:grpSpPr>
          <a:xfrm>
            <a:off x="4152883" y="2708920"/>
            <a:ext cx="4649366" cy="745616"/>
            <a:chOff x="-27107" y="3501008"/>
            <a:chExt cx="3381484" cy="542285"/>
          </a:xfrm>
        </p:grpSpPr>
        <p:sp>
          <p:nvSpPr>
            <p:cNvPr id="24" name="Rektangel 23"/>
            <p:cNvSpPr/>
            <p:nvPr/>
          </p:nvSpPr>
          <p:spPr>
            <a:xfrm>
              <a:off x="-27107" y="3501008"/>
              <a:ext cx="3381484" cy="542285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6" name="Lige forbindelse 25"/>
            <p:cNvCxnSpPr/>
            <p:nvPr/>
          </p:nvCxnSpPr>
          <p:spPr>
            <a:xfrm>
              <a:off x="137176" y="3772150"/>
              <a:ext cx="405779" cy="0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ge forbindelse 30"/>
            <p:cNvCxnSpPr/>
            <p:nvPr/>
          </p:nvCxnSpPr>
          <p:spPr>
            <a:xfrm>
              <a:off x="1004436" y="3772150"/>
              <a:ext cx="405779" cy="0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ge forbindelse 31"/>
            <p:cNvCxnSpPr/>
            <p:nvPr/>
          </p:nvCxnSpPr>
          <p:spPr>
            <a:xfrm>
              <a:off x="1917439" y="3772150"/>
              <a:ext cx="405779" cy="0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Lige forbindelse 86"/>
            <p:cNvCxnSpPr/>
            <p:nvPr/>
          </p:nvCxnSpPr>
          <p:spPr>
            <a:xfrm>
              <a:off x="2732575" y="3769988"/>
              <a:ext cx="405779" cy="0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7" name="Lige forbindelse 226"/>
          <p:cNvCxnSpPr/>
          <p:nvPr/>
        </p:nvCxnSpPr>
        <p:spPr>
          <a:xfrm>
            <a:off x="8699964" y="4173078"/>
            <a:ext cx="0" cy="2582887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uppe 87"/>
          <p:cNvGrpSpPr/>
          <p:nvPr/>
        </p:nvGrpSpPr>
        <p:grpSpPr>
          <a:xfrm rot="16200000">
            <a:off x="3786265" y="4054938"/>
            <a:ext cx="1328308" cy="161430"/>
            <a:chOff x="4969807" y="5445224"/>
            <a:chExt cx="754321" cy="90000"/>
          </a:xfrm>
        </p:grpSpPr>
        <p:sp>
          <p:nvSpPr>
            <p:cNvPr id="89" name="Rektangel 88"/>
            <p:cNvSpPr/>
            <p:nvPr/>
          </p:nvSpPr>
          <p:spPr>
            <a:xfrm>
              <a:off x="4969807" y="5445224"/>
              <a:ext cx="90000" cy="9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1</a:t>
              </a:r>
            </a:p>
          </p:txBody>
        </p:sp>
        <p:sp>
          <p:nvSpPr>
            <p:cNvPr id="90" name="Rektangel 89"/>
            <p:cNvSpPr/>
            <p:nvPr/>
          </p:nvSpPr>
          <p:spPr>
            <a:xfrm>
              <a:off x="5059812" y="5445224"/>
              <a:ext cx="90000" cy="9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2</a:t>
              </a:r>
            </a:p>
          </p:txBody>
        </p:sp>
        <p:sp>
          <p:nvSpPr>
            <p:cNvPr id="92" name="Rektangel 91"/>
            <p:cNvSpPr/>
            <p:nvPr/>
          </p:nvSpPr>
          <p:spPr>
            <a:xfrm>
              <a:off x="5152573" y="5445224"/>
              <a:ext cx="90000" cy="9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</a:t>
              </a:r>
            </a:p>
          </p:txBody>
        </p:sp>
        <p:sp>
          <p:nvSpPr>
            <p:cNvPr id="93" name="Rektangel 92"/>
            <p:cNvSpPr/>
            <p:nvPr/>
          </p:nvSpPr>
          <p:spPr>
            <a:xfrm>
              <a:off x="5246396" y="5445224"/>
              <a:ext cx="90000" cy="9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4</a:t>
              </a:r>
            </a:p>
          </p:txBody>
        </p:sp>
        <p:sp>
          <p:nvSpPr>
            <p:cNvPr id="94" name="Rektangel 93"/>
            <p:cNvSpPr/>
            <p:nvPr/>
          </p:nvSpPr>
          <p:spPr>
            <a:xfrm>
              <a:off x="5349868" y="5445224"/>
              <a:ext cx="90000" cy="9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5</a:t>
              </a:r>
            </a:p>
          </p:txBody>
        </p:sp>
        <p:sp>
          <p:nvSpPr>
            <p:cNvPr id="95" name="Rektangel 94"/>
            <p:cNvSpPr/>
            <p:nvPr/>
          </p:nvSpPr>
          <p:spPr>
            <a:xfrm>
              <a:off x="5443542" y="5445224"/>
              <a:ext cx="90000" cy="9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6</a:t>
              </a:r>
              <a:endParaRPr lang="en-GB" sz="1400" dirty="0"/>
            </a:p>
          </p:txBody>
        </p:sp>
        <p:sp>
          <p:nvSpPr>
            <p:cNvPr id="97" name="Rektangel 96"/>
            <p:cNvSpPr/>
            <p:nvPr/>
          </p:nvSpPr>
          <p:spPr>
            <a:xfrm>
              <a:off x="5538050" y="5445224"/>
              <a:ext cx="90000" cy="9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7</a:t>
              </a:r>
              <a:endParaRPr lang="en-GB" sz="1400" dirty="0"/>
            </a:p>
          </p:txBody>
        </p:sp>
        <p:sp>
          <p:nvSpPr>
            <p:cNvPr id="98" name="Rektangel 97"/>
            <p:cNvSpPr/>
            <p:nvPr/>
          </p:nvSpPr>
          <p:spPr>
            <a:xfrm>
              <a:off x="5634128" y="5445224"/>
              <a:ext cx="90000" cy="9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8</a:t>
              </a:r>
            </a:p>
          </p:txBody>
        </p:sp>
      </p:grpSp>
      <p:grpSp>
        <p:nvGrpSpPr>
          <p:cNvPr id="5" name="Gruppe 4"/>
          <p:cNvGrpSpPr/>
          <p:nvPr/>
        </p:nvGrpSpPr>
        <p:grpSpPr>
          <a:xfrm>
            <a:off x="8315792" y="4365105"/>
            <a:ext cx="499652" cy="1838413"/>
            <a:chOff x="8315792" y="4365105"/>
            <a:chExt cx="499652" cy="1838413"/>
          </a:xfrm>
        </p:grpSpPr>
        <p:sp>
          <p:nvSpPr>
            <p:cNvPr id="62" name="Kombinationstegning 61"/>
            <p:cNvSpPr/>
            <p:nvPr/>
          </p:nvSpPr>
          <p:spPr>
            <a:xfrm rot="16200000">
              <a:off x="7957982" y="4722915"/>
              <a:ext cx="1193460" cy="477839"/>
            </a:xfrm>
            <a:custGeom>
              <a:avLst/>
              <a:gdLst>
                <a:gd name="connsiteX0" fmla="*/ 0 w 7556500"/>
                <a:gd name="connsiteY0" fmla="*/ 1708150 h 1714500"/>
                <a:gd name="connsiteX1" fmla="*/ 101600 w 7556500"/>
                <a:gd name="connsiteY1" fmla="*/ 1504950 h 1714500"/>
                <a:gd name="connsiteX2" fmla="*/ 266700 w 7556500"/>
                <a:gd name="connsiteY2" fmla="*/ 1282700 h 1714500"/>
                <a:gd name="connsiteX3" fmla="*/ 412750 w 7556500"/>
                <a:gd name="connsiteY3" fmla="*/ 1257300 h 1714500"/>
                <a:gd name="connsiteX4" fmla="*/ 520700 w 7556500"/>
                <a:gd name="connsiteY4" fmla="*/ 1123950 h 1714500"/>
                <a:gd name="connsiteX5" fmla="*/ 654050 w 7556500"/>
                <a:gd name="connsiteY5" fmla="*/ 1123950 h 1714500"/>
                <a:gd name="connsiteX6" fmla="*/ 984250 w 7556500"/>
                <a:gd name="connsiteY6" fmla="*/ 876300 h 1714500"/>
                <a:gd name="connsiteX7" fmla="*/ 1136650 w 7556500"/>
                <a:gd name="connsiteY7" fmla="*/ 920750 h 1714500"/>
                <a:gd name="connsiteX8" fmla="*/ 1289050 w 7556500"/>
                <a:gd name="connsiteY8" fmla="*/ 819150 h 1714500"/>
                <a:gd name="connsiteX9" fmla="*/ 1422400 w 7556500"/>
                <a:gd name="connsiteY9" fmla="*/ 857250 h 1714500"/>
                <a:gd name="connsiteX10" fmla="*/ 1606550 w 7556500"/>
                <a:gd name="connsiteY10" fmla="*/ 768350 h 1714500"/>
                <a:gd name="connsiteX11" fmla="*/ 1746250 w 7556500"/>
                <a:gd name="connsiteY11" fmla="*/ 685800 h 1714500"/>
                <a:gd name="connsiteX12" fmla="*/ 1879600 w 7556500"/>
                <a:gd name="connsiteY12" fmla="*/ 711200 h 1714500"/>
                <a:gd name="connsiteX13" fmla="*/ 2006600 w 7556500"/>
                <a:gd name="connsiteY13" fmla="*/ 596900 h 1714500"/>
                <a:gd name="connsiteX14" fmla="*/ 2139950 w 7556500"/>
                <a:gd name="connsiteY14" fmla="*/ 679450 h 1714500"/>
                <a:gd name="connsiteX15" fmla="*/ 2247900 w 7556500"/>
                <a:gd name="connsiteY15" fmla="*/ 533400 h 1714500"/>
                <a:gd name="connsiteX16" fmla="*/ 2413000 w 7556500"/>
                <a:gd name="connsiteY16" fmla="*/ 533400 h 1714500"/>
                <a:gd name="connsiteX17" fmla="*/ 2520950 w 7556500"/>
                <a:gd name="connsiteY17" fmla="*/ 463550 h 1714500"/>
                <a:gd name="connsiteX18" fmla="*/ 2667000 w 7556500"/>
                <a:gd name="connsiteY18" fmla="*/ 520700 h 1714500"/>
                <a:gd name="connsiteX19" fmla="*/ 2813050 w 7556500"/>
                <a:gd name="connsiteY19" fmla="*/ 342900 h 1714500"/>
                <a:gd name="connsiteX20" fmla="*/ 2901950 w 7556500"/>
                <a:gd name="connsiteY20" fmla="*/ 419100 h 1714500"/>
                <a:gd name="connsiteX21" fmla="*/ 3035300 w 7556500"/>
                <a:gd name="connsiteY21" fmla="*/ 292100 h 1714500"/>
                <a:gd name="connsiteX22" fmla="*/ 3181350 w 7556500"/>
                <a:gd name="connsiteY22" fmla="*/ 323850 h 1714500"/>
                <a:gd name="connsiteX23" fmla="*/ 3270250 w 7556500"/>
                <a:gd name="connsiteY23" fmla="*/ 241300 h 1714500"/>
                <a:gd name="connsiteX24" fmla="*/ 3416300 w 7556500"/>
                <a:gd name="connsiteY24" fmla="*/ 279400 h 1714500"/>
                <a:gd name="connsiteX25" fmla="*/ 3530600 w 7556500"/>
                <a:gd name="connsiteY25" fmla="*/ 114300 h 1714500"/>
                <a:gd name="connsiteX26" fmla="*/ 3632200 w 7556500"/>
                <a:gd name="connsiteY26" fmla="*/ 215900 h 1714500"/>
                <a:gd name="connsiteX27" fmla="*/ 3778250 w 7556500"/>
                <a:gd name="connsiteY27" fmla="*/ 57150 h 1714500"/>
                <a:gd name="connsiteX28" fmla="*/ 3917950 w 7556500"/>
                <a:gd name="connsiteY28" fmla="*/ 165100 h 1714500"/>
                <a:gd name="connsiteX29" fmla="*/ 4114800 w 7556500"/>
                <a:gd name="connsiteY29" fmla="*/ 57150 h 1714500"/>
                <a:gd name="connsiteX30" fmla="*/ 4178300 w 7556500"/>
                <a:gd name="connsiteY30" fmla="*/ 0 h 1714500"/>
                <a:gd name="connsiteX31" fmla="*/ 4311650 w 7556500"/>
                <a:gd name="connsiteY31" fmla="*/ 165100 h 1714500"/>
                <a:gd name="connsiteX32" fmla="*/ 4413250 w 7556500"/>
                <a:gd name="connsiteY32" fmla="*/ 203200 h 1714500"/>
                <a:gd name="connsiteX33" fmla="*/ 4552950 w 7556500"/>
                <a:gd name="connsiteY33" fmla="*/ 12700 h 1714500"/>
                <a:gd name="connsiteX34" fmla="*/ 4679950 w 7556500"/>
                <a:gd name="connsiteY34" fmla="*/ 127000 h 1714500"/>
                <a:gd name="connsiteX35" fmla="*/ 4794250 w 7556500"/>
                <a:gd name="connsiteY35" fmla="*/ 114300 h 1714500"/>
                <a:gd name="connsiteX36" fmla="*/ 5041900 w 7556500"/>
                <a:gd name="connsiteY36" fmla="*/ 355600 h 1714500"/>
                <a:gd name="connsiteX37" fmla="*/ 5187950 w 7556500"/>
                <a:gd name="connsiteY37" fmla="*/ 412750 h 1714500"/>
                <a:gd name="connsiteX38" fmla="*/ 5340350 w 7556500"/>
                <a:gd name="connsiteY38" fmla="*/ 444500 h 1714500"/>
                <a:gd name="connsiteX39" fmla="*/ 5461000 w 7556500"/>
                <a:gd name="connsiteY39" fmla="*/ 514350 h 1714500"/>
                <a:gd name="connsiteX40" fmla="*/ 5549900 w 7556500"/>
                <a:gd name="connsiteY40" fmla="*/ 431800 h 1714500"/>
                <a:gd name="connsiteX41" fmla="*/ 5689600 w 7556500"/>
                <a:gd name="connsiteY41" fmla="*/ 704850 h 1714500"/>
                <a:gd name="connsiteX42" fmla="*/ 5835650 w 7556500"/>
                <a:gd name="connsiteY42" fmla="*/ 793750 h 1714500"/>
                <a:gd name="connsiteX43" fmla="*/ 5918200 w 7556500"/>
                <a:gd name="connsiteY43" fmla="*/ 990600 h 1714500"/>
                <a:gd name="connsiteX44" fmla="*/ 6140450 w 7556500"/>
                <a:gd name="connsiteY44" fmla="*/ 806450 h 1714500"/>
                <a:gd name="connsiteX45" fmla="*/ 6267450 w 7556500"/>
                <a:gd name="connsiteY45" fmla="*/ 927100 h 1714500"/>
                <a:gd name="connsiteX46" fmla="*/ 6318250 w 7556500"/>
                <a:gd name="connsiteY46" fmla="*/ 1060450 h 1714500"/>
                <a:gd name="connsiteX47" fmla="*/ 6426200 w 7556500"/>
                <a:gd name="connsiteY47" fmla="*/ 971550 h 1714500"/>
                <a:gd name="connsiteX48" fmla="*/ 6540500 w 7556500"/>
                <a:gd name="connsiteY48" fmla="*/ 1009650 h 1714500"/>
                <a:gd name="connsiteX49" fmla="*/ 6667500 w 7556500"/>
                <a:gd name="connsiteY49" fmla="*/ 1289050 h 1714500"/>
                <a:gd name="connsiteX50" fmla="*/ 6680200 w 7556500"/>
                <a:gd name="connsiteY50" fmla="*/ 1371600 h 1714500"/>
                <a:gd name="connsiteX51" fmla="*/ 6826250 w 7556500"/>
                <a:gd name="connsiteY51" fmla="*/ 1289050 h 1714500"/>
                <a:gd name="connsiteX52" fmla="*/ 6940550 w 7556500"/>
                <a:gd name="connsiteY52" fmla="*/ 1403350 h 1714500"/>
                <a:gd name="connsiteX53" fmla="*/ 7175500 w 7556500"/>
                <a:gd name="connsiteY53" fmla="*/ 1530350 h 1714500"/>
                <a:gd name="connsiteX54" fmla="*/ 7334250 w 7556500"/>
                <a:gd name="connsiteY54" fmla="*/ 1600200 h 1714500"/>
                <a:gd name="connsiteX55" fmla="*/ 7454900 w 7556500"/>
                <a:gd name="connsiteY55" fmla="*/ 1593850 h 1714500"/>
                <a:gd name="connsiteX56" fmla="*/ 7556500 w 7556500"/>
                <a:gd name="connsiteY56" fmla="*/ 1714500 h 1714500"/>
                <a:gd name="connsiteX57" fmla="*/ 0 w 7556500"/>
                <a:gd name="connsiteY57" fmla="*/ 1708150 h 1714500"/>
                <a:gd name="connsiteX0" fmla="*/ 0 w 8044653"/>
                <a:gd name="connsiteY0" fmla="*/ 1739042 h 1739042"/>
                <a:gd name="connsiteX1" fmla="*/ 589753 w 8044653"/>
                <a:gd name="connsiteY1" fmla="*/ 1504950 h 1739042"/>
                <a:gd name="connsiteX2" fmla="*/ 754853 w 8044653"/>
                <a:gd name="connsiteY2" fmla="*/ 1282700 h 1739042"/>
                <a:gd name="connsiteX3" fmla="*/ 900903 w 8044653"/>
                <a:gd name="connsiteY3" fmla="*/ 1257300 h 1739042"/>
                <a:gd name="connsiteX4" fmla="*/ 1008853 w 8044653"/>
                <a:gd name="connsiteY4" fmla="*/ 1123950 h 1739042"/>
                <a:gd name="connsiteX5" fmla="*/ 1142203 w 8044653"/>
                <a:gd name="connsiteY5" fmla="*/ 1123950 h 1739042"/>
                <a:gd name="connsiteX6" fmla="*/ 1472403 w 8044653"/>
                <a:gd name="connsiteY6" fmla="*/ 876300 h 1739042"/>
                <a:gd name="connsiteX7" fmla="*/ 1624803 w 8044653"/>
                <a:gd name="connsiteY7" fmla="*/ 920750 h 1739042"/>
                <a:gd name="connsiteX8" fmla="*/ 1777203 w 8044653"/>
                <a:gd name="connsiteY8" fmla="*/ 819150 h 1739042"/>
                <a:gd name="connsiteX9" fmla="*/ 1910553 w 8044653"/>
                <a:gd name="connsiteY9" fmla="*/ 857250 h 1739042"/>
                <a:gd name="connsiteX10" fmla="*/ 2094703 w 8044653"/>
                <a:gd name="connsiteY10" fmla="*/ 768350 h 1739042"/>
                <a:gd name="connsiteX11" fmla="*/ 2234403 w 8044653"/>
                <a:gd name="connsiteY11" fmla="*/ 685800 h 1739042"/>
                <a:gd name="connsiteX12" fmla="*/ 2367753 w 8044653"/>
                <a:gd name="connsiteY12" fmla="*/ 711200 h 1739042"/>
                <a:gd name="connsiteX13" fmla="*/ 2494753 w 8044653"/>
                <a:gd name="connsiteY13" fmla="*/ 596900 h 1739042"/>
                <a:gd name="connsiteX14" fmla="*/ 2628103 w 8044653"/>
                <a:gd name="connsiteY14" fmla="*/ 679450 h 1739042"/>
                <a:gd name="connsiteX15" fmla="*/ 2736053 w 8044653"/>
                <a:gd name="connsiteY15" fmla="*/ 533400 h 1739042"/>
                <a:gd name="connsiteX16" fmla="*/ 2901153 w 8044653"/>
                <a:gd name="connsiteY16" fmla="*/ 533400 h 1739042"/>
                <a:gd name="connsiteX17" fmla="*/ 3009103 w 8044653"/>
                <a:gd name="connsiteY17" fmla="*/ 463550 h 1739042"/>
                <a:gd name="connsiteX18" fmla="*/ 3155153 w 8044653"/>
                <a:gd name="connsiteY18" fmla="*/ 520700 h 1739042"/>
                <a:gd name="connsiteX19" fmla="*/ 3301203 w 8044653"/>
                <a:gd name="connsiteY19" fmla="*/ 342900 h 1739042"/>
                <a:gd name="connsiteX20" fmla="*/ 3390103 w 8044653"/>
                <a:gd name="connsiteY20" fmla="*/ 419100 h 1739042"/>
                <a:gd name="connsiteX21" fmla="*/ 3523453 w 8044653"/>
                <a:gd name="connsiteY21" fmla="*/ 292100 h 1739042"/>
                <a:gd name="connsiteX22" fmla="*/ 3669503 w 8044653"/>
                <a:gd name="connsiteY22" fmla="*/ 323850 h 1739042"/>
                <a:gd name="connsiteX23" fmla="*/ 3758403 w 8044653"/>
                <a:gd name="connsiteY23" fmla="*/ 241300 h 1739042"/>
                <a:gd name="connsiteX24" fmla="*/ 3904453 w 8044653"/>
                <a:gd name="connsiteY24" fmla="*/ 279400 h 1739042"/>
                <a:gd name="connsiteX25" fmla="*/ 4018753 w 8044653"/>
                <a:gd name="connsiteY25" fmla="*/ 114300 h 1739042"/>
                <a:gd name="connsiteX26" fmla="*/ 4120353 w 8044653"/>
                <a:gd name="connsiteY26" fmla="*/ 215900 h 1739042"/>
                <a:gd name="connsiteX27" fmla="*/ 4266403 w 8044653"/>
                <a:gd name="connsiteY27" fmla="*/ 57150 h 1739042"/>
                <a:gd name="connsiteX28" fmla="*/ 4406103 w 8044653"/>
                <a:gd name="connsiteY28" fmla="*/ 165100 h 1739042"/>
                <a:gd name="connsiteX29" fmla="*/ 4602953 w 8044653"/>
                <a:gd name="connsiteY29" fmla="*/ 57150 h 1739042"/>
                <a:gd name="connsiteX30" fmla="*/ 4666453 w 8044653"/>
                <a:gd name="connsiteY30" fmla="*/ 0 h 1739042"/>
                <a:gd name="connsiteX31" fmla="*/ 4799803 w 8044653"/>
                <a:gd name="connsiteY31" fmla="*/ 165100 h 1739042"/>
                <a:gd name="connsiteX32" fmla="*/ 4901403 w 8044653"/>
                <a:gd name="connsiteY32" fmla="*/ 203200 h 1739042"/>
                <a:gd name="connsiteX33" fmla="*/ 5041103 w 8044653"/>
                <a:gd name="connsiteY33" fmla="*/ 12700 h 1739042"/>
                <a:gd name="connsiteX34" fmla="*/ 5168103 w 8044653"/>
                <a:gd name="connsiteY34" fmla="*/ 127000 h 1739042"/>
                <a:gd name="connsiteX35" fmla="*/ 5282403 w 8044653"/>
                <a:gd name="connsiteY35" fmla="*/ 114300 h 1739042"/>
                <a:gd name="connsiteX36" fmla="*/ 5530053 w 8044653"/>
                <a:gd name="connsiteY36" fmla="*/ 355600 h 1739042"/>
                <a:gd name="connsiteX37" fmla="*/ 5676103 w 8044653"/>
                <a:gd name="connsiteY37" fmla="*/ 412750 h 1739042"/>
                <a:gd name="connsiteX38" fmla="*/ 5828503 w 8044653"/>
                <a:gd name="connsiteY38" fmla="*/ 444500 h 1739042"/>
                <a:gd name="connsiteX39" fmla="*/ 5949153 w 8044653"/>
                <a:gd name="connsiteY39" fmla="*/ 514350 h 1739042"/>
                <a:gd name="connsiteX40" fmla="*/ 6038053 w 8044653"/>
                <a:gd name="connsiteY40" fmla="*/ 431800 h 1739042"/>
                <a:gd name="connsiteX41" fmla="*/ 6177753 w 8044653"/>
                <a:gd name="connsiteY41" fmla="*/ 704850 h 1739042"/>
                <a:gd name="connsiteX42" fmla="*/ 6323803 w 8044653"/>
                <a:gd name="connsiteY42" fmla="*/ 793750 h 1739042"/>
                <a:gd name="connsiteX43" fmla="*/ 6406353 w 8044653"/>
                <a:gd name="connsiteY43" fmla="*/ 990600 h 1739042"/>
                <a:gd name="connsiteX44" fmla="*/ 6628603 w 8044653"/>
                <a:gd name="connsiteY44" fmla="*/ 806450 h 1739042"/>
                <a:gd name="connsiteX45" fmla="*/ 6755603 w 8044653"/>
                <a:gd name="connsiteY45" fmla="*/ 927100 h 1739042"/>
                <a:gd name="connsiteX46" fmla="*/ 6806403 w 8044653"/>
                <a:gd name="connsiteY46" fmla="*/ 1060450 h 1739042"/>
                <a:gd name="connsiteX47" fmla="*/ 6914353 w 8044653"/>
                <a:gd name="connsiteY47" fmla="*/ 971550 h 1739042"/>
                <a:gd name="connsiteX48" fmla="*/ 7028653 w 8044653"/>
                <a:gd name="connsiteY48" fmla="*/ 1009650 h 1739042"/>
                <a:gd name="connsiteX49" fmla="*/ 7155653 w 8044653"/>
                <a:gd name="connsiteY49" fmla="*/ 1289050 h 1739042"/>
                <a:gd name="connsiteX50" fmla="*/ 7168353 w 8044653"/>
                <a:gd name="connsiteY50" fmla="*/ 1371600 h 1739042"/>
                <a:gd name="connsiteX51" fmla="*/ 7314403 w 8044653"/>
                <a:gd name="connsiteY51" fmla="*/ 1289050 h 1739042"/>
                <a:gd name="connsiteX52" fmla="*/ 7428703 w 8044653"/>
                <a:gd name="connsiteY52" fmla="*/ 1403350 h 1739042"/>
                <a:gd name="connsiteX53" fmla="*/ 7663653 w 8044653"/>
                <a:gd name="connsiteY53" fmla="*/ 1530350 h 1739042"/>
                <a:gd name="connsiteX54" fmla="*/ 7822403 w 8044653"/>
                <a:gd name="connsiteY54" fmla="*/ 1600200 h 1739042"/>
                <a:gd name="connsiteX55" fmla="*/ 7943053 w 8044653"/>
                <a:gd name="connsiteY55" fmla="*/ 1593850 h 1739042"/>
                <a:gd name="connsiteX56" fmla="*/ 8044653 w 8044653"/>
                <a:gd name="connsiteY56" fmla="*/ 1714500 h 1739042"/>
                <a:gd name="connsiteX57" fmla="*/ 0 w 8044653"/>
                <a:gd name="connsiteY57" fmla="*/ 1739042 h 1739042"/>
                <a:gd name="connsiteX0" fmla="*/ 0 w 8044653"/>
                <a:gd name="connsiteY0" fmla="*/ 1739042 h 1739042"/>
                <a:gd name="connsiteX1" fmla="*/ 450282 w 8044653"/>
                <a:gd name="connsiteY1" fmla="*/ 1515248 h 1739042"/>
                <a:gd name="connsiteX2" fmla="*/ 754853 w 8044653"/>
                <a:gd name="connsiteY2" fmla="*/ 1282700 h 1739042"/>
                <a:gd name="connsiteX3" fmla="*/ 900903 w 8044653"/>
                <a:gd name="connsiteY3" fmla="*/ 1257300 h 1739042"/>
                <a:gd name="connsiteX4" fmla="*/ 1008853 w 8044653"/>
                <a:gd name="connsiteY4" fmla="*/ 1123950 h 1739042"/>
                <a:gd name="connsiteX5" fmla="*/ 1142203 w 8044653"/>
                <a:gd name="connsiteY5" fmla="*/ 1123950 h 1739042"/>
                <a:gd name="connsiteX6" fmla="*/ 1472403 w 8044653"/>
                <a:gd name="connsiteY6" fmla="*/ 876300 h 1739042"/>
                <a:gd name="connsiteX7" fmla="*/ 1624803 w 8044653"/>
                <a:gd name="connsiteY7" fmla="*/ 920750 h 1739042"/>
                <a:gd name="connsiteX8" fmla="*/ 1777203 w 8044653"/>
                <a:gd name="connsiteY8" fmla="*/ 819150 h 1739042"/>
                <a:gd name="connsiteX9" fmla="*/ 1910553 w 8044653"/>
                <a:gd name="connsiteY9" fmla="*/ 857250 h 1739042"/>
                <a:gd name="connsiteX10" fmla="*/ 2094703 w 8044653"/>
                <a:gd name="connsiteY10" fmla="*/ 768350 h 1739042"/>
                <a:gd name="connsiteX11" fmla="*/ 2234403 w 8044653"/>
                <a:gd name="connsiteY11" fmla="*/ 685800 h 1739042"/>
                <a:gd name="connsiteX12" fmla="*/ 2367753 w 8044653"/>
                <a:gd name="connsiteY12" fmla="*/ 711200 h 1739042"/>
                <a:gd name="connsiteX13" fmla="*/ 2494753 w 8044653"/>
                <a:gd name="connsiteY13" fmla="*/ 596900 h 1739042"/>
                <a:gd name="connsiteX14" fmla="*/ 2628103 w 8044653"/>
                <a:gd name="connsiteY14" fmla="*/ 679450 h 1739042"/>
                <a:gd name="connsiteX15" fmla="*/ 2736053 w 8044653"/>
                <a:gd name="connsiteY15" fmla="*/ 533400 h 1739042"/>
                <a:gd name="connsiteX16" fmla="*/ 2901153 w 8044653"/>
                <a:gd name="connsiteY16" fmla="*/ 533400 h 1739042"/>
                <a:gd name="connsiteX17" fmla="*/ 3009103 w 8044653"/>
                <a:gd name="connsiteY17" fmla="*/ 463550 h 1739042"/>
                <a:gd name="connsiteX18" fmla="*/ 3155153 w 8044653"/>
                <a:gd name="connsiteY18" fmla="*/ 520700 h 1739042"/>
                <a:gd name="connsiteX19" fmla="*/ 3301203 w 8044653"/>
                <a:gd name="connsiteY19" fmla="*/ 342900 h 1739042"/>
                <a:gd name="connsiteX20" fmla="*/ 3390103 w 8044653"/>
                <a:gd name="connsiteY20" fmla="*/ 419100 h 1739042"/>
                <a:gd name="connsiteX21" fmla="*/ 3523453 w 8044653"/>
                <a:gd name="connsiteY21" fmla="*/ 292100 h 1739042"/>
                <a:gd name="connsiteX22" fmla="*/ 3669503 w 8044653"/>
                <a:gd name="connsiteY22" fmla="*/ 323850 h 1739042"/>
                <a:gd name="connsiteX23" fmla="*/ 3758403 w 8044653"/>
                <a:gd name="connsiteY23" fmla="*/ 241300 h 1739042"/>
                <a:gd name="connsiteX24" fmla="*/ 3904453 w 8044653"/>
                <a:gd name="connsiteY24" fmla="*/ 279400 h 1739042"/>
                <a:gd name="connsiteX25" fmla="*/ 4018753 w 8044653"/>
                <a:gd name="connsiteY25" fmla="*/ 114300 h 1739042"/>
                <a:gd name="connsiteX26" fmla="*/ 4120353 w 8044653"/>
                <a:gd name="connsiteY26" fmla="*/ 215900 h 1739042"/>
                <a:gd name="connsiteX27" fmla="*/ 4266403 w 8044653"/>
                <a:gd name="connsiteY27" fmla="*/ 57150 h 1739042"/>
                <a:gd name="connsiteX28" fmla="*/ 4406103 w 8044653"/>
                <a:gd name="connsiteY28" fmla="*/ 165100 h 1739042"/>
                <a:gd name="connsiteX29" fmla="*/ 4602953 w 8044653"/>
                <a:gd name="connsiteY29" fmla="*/ 57150 h 1739042"/>
                <a:gd name="connsiteX30" fmla="*/ 4666453 w 8044653"/>
                <a:gd name="connsiteY30" fmla="*/ 0 h 1739042"/>
                <a:gd name="connsiteX31" fmla="*/ 4799803 w 8044653"/>
                <a:gd name="connsiteY31" fmla="*/ 165100 h 1739042"/>
                <a:gd name="connsiteX32" fmla="*/ 4901403 w 8044653"/>
                <a:gd name="connsiteY32" fmla="*/ 203200 h 1739042"/>
                <a:gd name="connsiteX33" fmla="*/ 5041103 w 8044653"/>
                <a:gd name="connsiteY33" fmla="*/ 12700 h 1739042"/>
                <a:gd name="connsiteX34" fmla="*/ 5168103 w 8044653"/>
                <a:gd name="connsiteY34" fmla="*/ 127000 h 1739042"/>
                <a:gd name="connsiteX35" fmla="*/ 5282403 w 8044653"/>
                <a:gd name="connsiteY35" fmla="*/ 114300 h 1739042"/>
                <a:gd name="connsiteX36" fmla="*/ 5530053 w 8044653"/>
                <a:gd name="connsiteY36" fmla="*/ 355600 h 1739042"/>
                <a:gd name="connsiteX37" fmla="*/ 5676103 w 8044653"/>
                <a:gd name="connsiteY37" fmla="*/ 412750 h 1739042"/>
                <a:gd name="connsiteX38" fmla="*/ 5828503 w 8044653"/>
                <a:gd name="connsiteY38" fmla="*/ 444500 h 1739042"/>
                <a:gd name="connsiteX39" fmla="*/ 5949153 w 8044653"/>
                <a:gd name="connsiteY39" fmla="*/ 514350 h 1739042"/>
                <a:gd name="connsiteX40" fmla="*/ 6038053 w 8044653"/>
                <a:gd name="connsiteY40" fmla="*/ 431800 h 1739042"/>
                <a:gd name="connsiteX41" fmla="*/ 6177753 w 8044653"/>
                <a:gd name="connsiteY41" fmla="*/ 704850 h 1739042"/>
                <a:gd name="connsiteX42" fmla="*/ 6323803 w 8044653"/>
                <a:gd name="connsiteY42" fmla="*/ 793750 h 1739042"/>
                <a:gd name="connsiteX43" fmla="*/ 6406353 w 8044653"/>
                <a:gd name="connsiteY43" fmla="*/ 990600 h 1739042"/>
                <a:gd name="connsiteX44" fmla="*/ 6628603 w 8044653"/>
                <a:gd name="connsiteY44" fmla="*/ 806450 h 1739042"/>
                <a:gd name="connsiteX45" fmla="*/ 6755603 w 8044653"/>
                <a:gd name="connsiteY45" fmla="*/ 927100 h 1739042"/>
                <a:gd name="connsiteX46" fmla="*/ 6806403 w 8044653"/>
                <a:gd name="connsiteY46" fmla="*/ 1060450 h 1739042"/>
                <a:gd name="connsiteX47" fmla="*/ 6914353 w 8044653"/>
                <a:gd name="connsiteY47" fmla="*/ 971550 h 1739042"/>
                <a:gd name="connsiteX48" fmla="*/ 7028653 w 8044653"/>
                <a:gd name="connsiteY48" fmla="*/ 1009650 h 1739042"/>
                <a:gd name="connsiteX49" fmla="*/ 7155653 w 8044653"/>
                <a:gd name="connsiteY49" fmla="*/ 1289050 h 1739042"/>
                <a:gd name="connsiteX50" fmla="*/ 7168353 w 8044653"/>
                <a:gd name="connsiteY50" fmla="*/ 1371600 h 1739042"/>
                <a:gd name="connsiteX51" fmla="*/ 7314403 w 8044653"/>
                <a:gd name="connsiteY51" fmla="*/ 1289050 h 1739042"/>
                <a:gd name="connsiteX52" fmla="*/ 7428703 w 8044653"/>
                <a:gd name="connsiteY52" fmla="*/ 1403350 h 1739042"/>
                <a:gd name="connsiteX53" fmla="*/ 7663653 w 8044653"/>
                <a:gd name="connsiteY53" fmla="*/ 1530350 h 1739042"/>
                <a:gd name="connsiteX54" fmla="*/ 7822403 w 8044653"/>
                <a:gd name="connsiteY54" fmla="*/ 1600200 h 1739042"/>
                <a:gd name="connsiteX55" fmla="*/ 7943053 w 8044653"/>
                <a:gd name="connsiteY55" fmla="*/ 1593850 h 1739042"/>
                <a:gd name="connsiteX56" fmla="*/ 8044653 w 8044653"/>
                <a:gd name="connsiteY56" fmla="*/ 1714500 h 1739042"/>
                <a:gd name="connsiteX57" fmla="*/ 0 w 8044653"/>
                <a:gd name="connsiteY57" fmla="*/ 1739042 h 1739042"/>
                <a:gd name="connsiteX0" fmla="*/ 0 w 8230616"/>
                <a:gd name="connsiteY0" fmla="*/ 1733893 h 1733893"/>
                <a:gd name="connsiteX1" fmla="*/ 636245 w 8230616"/>
                <a:gd name="connsiteY1" fmla="*/ 1515248 h 1733893"/>
                <a:gd name="connsiteX2" fmla="*/ 940816 w 8230616"/>
                <a:gd name="connsiteY2" fmla="*/ 1282700 h 1733893"/>
                <a:gd name="connsiteX3" fmla="*/ 1086866 w 8230616"/>
                <a:gd name="connsiteY3" fmla="*/ 1257300 h 1733893"/>
                <a:gd name="connsiteX4" fmla="*/ 1194816 w 8230616"/>
                <a:gd name="connsiteY4" fmla="*/ 1123950 h 1733893"/>
                <a:gd name="connsiteX5" fmla="*/ 1328166 w 8230616"/>
                <a:gd name="connsiteY5" fmla="*/ 1123950 h 1733893"/>
                <a:gd name="connsiteX6" fmla="*/ 1658366 w 8230616"/>
                <a:gd name="connsiteY6" fmla="*/ 876300 h 1733893"/>
                <a:gd name="connsiteX7" fmla="*/ 1810766 w 8230616"/>
                <a:gd name="connsiteY7" fmla="*/ 920750 h 1733893"/>
                <a:gd name="connsiteX8" fmla="*/ 1963166 w 8230616"/>
                <a:gd name="connsiteY8" fmla="*/ 819150 h 1733893"/>
                <a:gd name="connsiteX9" fmla="*/ 2096516 w 8230616"/>
                <a:gd name="connsiteY9" fmla="*/ 857250 h 1733893"/>
                <a:gd name="connsiteX10" fmla="*/ 2280666 w 8230616"/>
                <a:gd name="connsiteY10" fmla="*/ 768350 h 1733893"/>
                <a:gd name="connsiteX11" fmla="*/ 2420366 w 8230616"/>
                <a:gd name="connsiteY11" fmla="*/ 685800 h 1733893"/>
                <a:gd name="connsiteX12" fmla="*/ 2553716 w 8230616"/>
                <a:gd name="connsiteY12" fmla="*/ 711200 h 1733893"/>
                <a:gd name="connsiteX13" fmla="*/ 2680716 w 8230616"/>
                <a:gd name="connsiteY13" fmla="*/ 596900 h 1733893"/>
                <a:gd name="connsiteX14" fmla="*/ 2814066 w 8230616"/>
                <a:gd name="connsiteY14" fmla="*/ 679450 h 1733893"/>
                <a:gd name="connsiteX15" fmla="*/ 2922016 w 8230616"/>
                <a:gd name="connsiteY15" fmla="*/ 533400 h 1733893"/>
                <a:gd name="connsiteX16" fmla="*/ 3087116 w 8230616"/>
                <a:gd name="connsiteY16" fmla="*/ 533400 h 1733893"/>
                <a:gd name="connsiteX17" fmla="*/ 3195066 w 8230616"/>
                <a:gd name="connsiteY17" fmla="*/ 463550 h 1733893"/>
                <a:gd name="connsiteX18" fmla="*/ 3341116 w 8230616"/>
                <a:gd name="connsiteY18" fmla="*/ 520700 h 1733893"/>
                <a:gd name="connsiteX19" fmla="*/ 3487166 w 8230616"/>
                <a:gd name="connsiteY19" fmla="*/ 342900 h 1733893"/>
                <a:gd name="connsiteX20" fmla="*/ 3576066 w 8230616"/>
                <a:gd name="connsiteY20" fmla="*/ 419100 h 1733893"/>
                <a:gd name="connsiteX21" fmla="*/ 3709416 w 8230616"/>
                <a:gd name="connsiteY21" fmla="*/ 292100 h 1733893"/>
                <a:gd name="connsiteX22" fmla="*/ 3855466 w 8230616"/>
                <a:gd name="connsiteY22" fmla="*/ 323850 h 1733893"/>
                <a:gd name="connsiteX23" fmla="*/ 3944366 w 8230616"/>
                <a:gd name="connsiteY23" fmla="*/ 241300 h 1733893"/>
                <a:gd name="connsiteX24" fmla="*/ 4090416 w 8230616"/>
                <a:gd name="connsiteY24" fmla="*/ 279400 h 1733893"/>
                <a:gd name="connsiteX25" fmla="*/ 4204716 w 8230616"/>
                <a:gd name="connsiteY25" fmla="*/ 114300 h 1733893"/>
                <a:gd name="connsiteX26" fmla="*/ 4306316 w 8230616"/>
                <a:gd name="connsiteY26" fmla="*/ 215900 h 1733893"/>
                <a:gd name="connsiteX27" fmla="*/ 4452366 w 8230616"/>
                <a:gd name="connsiteY27" fmla="*/ 57150 h 1733893"/>
                <a:gd name="connsiteX28" fmla="*/ 4592066 w 8230616"/>
                <a:gd name="connsiteY28" fmla="*/ 165100 h 1733893"/>
                <a:gd name="connsiteX29" fmla="*/ 4788916 w 8230616"/>
                <a:gd name="connsiteY29" fmla="*/ 57150 h 1733893"/>
                <a:gd name="connsiteX30" fmla="*/ 4852416 w 8230616"/>
                <a:gd name="connsiteY30" fmla="*/ 0 h 1733893"/>
                <a:gd name="connsiteX31" fmla="*/ 4985766 w 8230616"/>
                <a:gd name="connsiteY31" fmla="*/ 165100 h 1733893"/>
                <a:gd name="connsiteX32" fmla="*/ 5087366 w 8230616"/>
                <a:gd name="connsiteY32" fmla="*/ 203200 h 1733893"/>
                <a:gd name="connsiteX33" fmla="*/ 5227066 w 8230616"/>
                <a:gd name="connsiteY33" fmla="*/ 12700 h 1733893"/>
                <a:gd name="connsiteX34" fmla="*/ 5354066 w 8230616"/>
                <a:gd name="connsiteY34" fmla="*/ 127000 h 1733893"/>
                <a:gd name="connsiteX35" fmla="*/ 5468366 w 8230616"/>
                <a:gd name="connsiteY35" fmla="*/ 114300 h 1733893"/>
                <a:gd name="connsiteX36" fmla="*/ 5716016 w 8230616"/>
                <a:gd name="connsiteY36" fmla="*/ 355600 h 1733893"/>
                <a:gd name="connsiteX37" fmla="*/ 5862066 w 8230616"/>
                <a:gd name="connsiteY37" fmla="*/ 412750 h 1733893"/>
                <a:gd name="connsiteX38" fmla="*/ 6014466 w 8230616"/>
                <a:gd name="connsiteY38" fmla="*/ 444500 h 1733893"/>
                <a:gd name="connsiteX39" fmla="*/ 6135116 w 8230616"/>
                <a:gd name="connsiteY39" fmla="*/ 514350 h 1733893"/>
                <a:gd name="connsiteX40" fmla="*/ 6224016 w 8230616"/>
                <a:gd name="connsiteY40" fmla="*/ 431800 h 1733893"/>
                <a:gd name="connsiteX41" fmla="*/ 6363716 w 8230616"/>
                <a:gd name="connsiteY41" fmla="*/ 704850 h 1733893"/>
                <a:gd name="connsiteX42" fmla="*/ 6509766 w 8230616"/>
                <a:gd name="connsiteY42" fmla="*/ 793750 h 1733893"/>
                <a:gd name="connsiteX43" fmla="*/ 6592316 w 8230616"/>
                <a:gd name="connsiteY43" fmla="*/ 990600 h 1733893"/>
                <a:gd name="connsiteX44" fmla="*/ 6814566 w 8230616"/>
                <a:gd name="connsiteY44" fmla="*/ 806450 h 1733893"/>
                <a:gd name="connsiteX45" fmla="*/ 6941566 w 8230616"/>
                <a:gd name="connsiteY45" fmla="*/ 927100 h 1733893"/>
                <a:gd name="connsiteX46" fmla="*/ 6992366 w 8230616"/>
                <a:gd name="connsiteY46" fmla="*/ 1060450 h 1733893"/>
                <a:gd name="connsiteX47" fmla="*/ 7100316 w 8230616"/>
                <a:gd name="connsiteY47" fmla="*/ 971550 h 1733893"/>
                <a:gd name="connsiteX48" fmla="*/ 7214616 w 8230616"/>
                <a:gd name="connsiteY48" fmla="*/ 1009650 h 1733893"/>
                <a:gd name="connsiteX49" fmla="*/ 7341616 w 8230616"/>
                <a:gd name="connsiteY49" fmla="*/ 1289050 h 1733893"/>
                <a:gd name="connsiteX50" fmla="*/ 7354316 w 8230616"/>
                <a:gd name="connsiteY50" fmla="*/ 1371600 h 1733893"/>
                <a:gd name="connsiteX51" fmla="*/ 7500366 w 8230616"/>
                <a:gd name="connsiteY51" fmla="*/ 1289050 h 1733893"/>
                <a:gd name="connsiteX52" fmla="*/ 7614666 w 8230616"/>
                <a:gd name="connsiteY52" fmla="*/ 1403350 h 1733893"/>
                <a:gd name="connsiteX53" fmla="*/ 7849616 w 8230616"/>
                <a:gd name="connsiteY53" fmla="*/ 1530350 h 1733893"/>
                <a:gd name="connsiteX54" fmla="*/ 8008366 w 8230616"/>
                <a:gd name="connsiteY54" fmla="*/ 1600200 h 1733893"/>
                <a:gd name="connsiteX55" fmla="*/ 8129016 w 8230616"/>
                <a:gd name="connsiteY55" fmla="*/ 1593850 h 1733893"/>
                <a:gd name="connsiteX56" fmla="*/ 8230616 w 8230616"/>
                <a:gd name="connsiteY56" fmla="*/ 1714500 h 1733893"/>
                <a:gd name="connsiteX57" fmla="*/ 0 w 8230616"/>
                <a:gd name="connsiteY57" fmla="*/ 1733893 h 1733893"/>
                <a:gd name="connsiteX0" fmla="*/ 0 w 8230616"/>
                <a:gd name="connsiteY0" fmla="*/ 1733893 h 1733893"/>
                <a:gd name="connsiteX1" fmla="*/ 508396 w 8230616"/>
                <a:gd name="connsiteY1" fmla="*/ 1525545 h 1733893"/>
                <a:gd name="connsiteX2" fmla="*/ 940816 w 8230616"/>
                <a:gd name="connsiteY2" fmla="*/ 1282700 h 1733893"/>
                <a:gd name="connsiteX3" fmla="*/ 1086866 w 8230616"/>
                <a:gd name="connsiteY3" fmla="*/ 1257300 h 1733893"/>
                <a:gd name="connsiteX4" fmla="*/ 1194816 w 8230616"/>
                <a:gd name="connsiteY4" fmla="*/ 1123950 h 1733893"/>
                <a:gd name="connsiteX5" fmla="*/ 1328166 w 8230616"/>
                <a:gd name="connsiteY5" fmla="*/ 1123950 h 1733893"/>
                <a:gd name="connsiteX6" fmla="*/ 1658366 w 8230616"/>
                <a:gd name="connsiteY6" fmla="*/ 876300 h 1733893"/>
                <a:gd name="connsiteX7" fmla="*/ 1810766 w 8230616"/>
                <a:gd name="connsiteY7" fmla="*/ 920750 h 1733893"/>
                <a:gd name="connsiteX8" fmla="*/ 1963166 w 8230616"/>
                <a:gd name="connsiteY8" fmla="*/ 819150 h 1733893"/>
                <a:gd name="connsiteX9" fmla="*/ 2096516 w 8230616"/>
                <a:gd name="connsiteY9" fmla="*/ 857250 h 1733893"/>
                <a:gd name="connsiteX10" fmla="*/ 2280666 w 8230616"/>
                <a:gd name="connsiteY10" fmla="*/ 768350 h 1733893"/>
                <a:gd name="connsiteX11" fmla="*/ 2420366 w 8230616"/>
                <a:gd name="connsiteY11" fmla="*/ 685800 h 1733893"/>
                <a:gd name="connsiteX12" fmla="*/ 2553716 w 8230616"/>
                <a:gd name="connsiteY12" fmla="*/ 711200 h 1733893"/>
                <a:gd name="connsiteX13" fmla="*/ 2680716 w 8230616"/>
                <a:gd name="connsiteY13" fmla="*/ 596900 h 1733893"/>
                <a:gd name="connsiteX14" fmla="*/ 2814066 w 8230616"/>
                <a:gd name="connsiteY14" fmla="*/ 679450 h 1733893"/>
                <a:gd name="connsiteX15" fmla="*/ 2922016 w 8230616"/>
                <a:gd name="connsiteY15" fmla="*/ 533400 h 1733893"/>
                <a:gd name="connsiteX16" fmla="*/ 3087116 w 8230616"/>
                <a:gd name="connsiteY16" fmla="*/ 533400 h 1733893"/>
                <a:gd name="connsiteX17" fmla="*/ 3195066 w 8230616"/>
                <a:gd name="connsiteY17" fmla="*/ 463550 h 1733893"/>
                <a:gd name="connsiteX18" fmla="*/ 3341116 w 8230616"/>
                <a:gd name="connsiteY18" fmla="*/ 520700 h 1733893"/>
                <a:gd name="connsiteX19" fmla="*/ 3487166 w 8230616"/>
                <a:gd name="connsiteY19" fmla="*/ 342900 h 1733893"/>
                <a:gd name="connsiteX20" fmla="*/ 3576066 w 8230616"/>
                <a:gd name="connsiteY20" fmla="*/ 419100 h 1733893"/>
                <a:gd name="connsiteX21" fmla="*/ 3709416 w 8230616"/>
                <a:gd name="connsiteY21" fmla="*/ 292100 h 1733893"/>
                <a:gd name="connsiteX22" fmla="*/ 3855466 w 8230616"/>
                <a:gd name="connsiteY22" fmla="*/ 323850 h 1733893"/>
                <a:gd name="connsiteX23" fmla="*/ 3944366 w 8230616"/>
                <a:gd name="connsiteY23" fmla="*/ 241300 h 1733893"/>
                <a:gd name="connsiteX24" fmla="*/ 4090416 w 8230616"/>
                <a:gd name="connsiteY24" fmla="*/ 279400 h 1733893"/>
                <a:gd name="connsiteX25" fmla="*/ 4204716 w 8230616"/>
                <a:gd name="connsiteY25" fmla="*/ 114300 h 1733893"/>
                <a:gd name="connsiteX26" fmla="*/ 4306316 w 8230616"/>
                <a:gd name="connsiteY26" fmla="*/ 215900 h 1733893"/>
                <a:gd name="connsiteX27" fmla="*/ 4452366 w 8230616"/>
                <a:gd name="connsiteY27" fmla="*/ 57150 h 1733893"/>
                <a:gd name="connsiteX28" fmla="*/ 4592066 w 8230616"/>
                <a:gd name="connsiteY28" fmla="*/ 165100 h 1733893"/>
                <a:gd name="connsiteX29" fmla="*/ 4788916 w 8230616"/>
                <a:gd name="connsiteY29" fmla="*/ 57150 h 1733893"/>
                <a:gd name="connsiteX30" fmla="*/ 4852416 w 8230616"/>
                <a:gd name="connsiteY30" fmla="*/ 0 h 1733893"/>
                <a:gd name="connsiteX31" fmla="*/ 4985766 w 8230616"/>
                <a:gd name="connsiteY31" fmla="*/ 165100 h 1733893"/>
                <a:gd name="connsiteX32" fmla="*/ 5087366 w 8230616"/>
                <a:gd name="connsiteY32" fmla="*/ 203200 h 1733893"/>
                <a:gd name="connsiteX33" fmla="*/ 5227066 w 8230616"/>
                <a:gd name="connsiteY33" fmla="*/ 12700 h 1733893"/>
                <a:gd name="connsiteX34" fmla="*/ 5354066 w 8230616"/>
                <a:gd name="connsiteY34" fmla="*/ 127000 h 1733893"/>
                <a:gd name="connsiteX35" fmla="*/ 5468366 w 8230616"/>
                <a:gd name="connsiteY35" fmla="*/ 114300 h 1733893"/>
                <a:gd name="connsiteX36" fmla="*/ 5716016 w 8230616"/>
                <a:gd name="connsiteY36" fmla="*/ 355600 h 1733893"/>
                <a:gd name="connsiteX37" fmla="*/ 5862066 w 8230616"/>
                <a:gd name="connsiteY37" fmla="*/ 412750 h 1733893"/>
                <a:gd name="connsiteX38" fmla="*/ 6014466 w 8230616"/>
                <a:gd name="connsiteY38" fmla="*/ 444500 h 1733893"/>
                <a:gd name="connsiteX39" fmla="*/ 6135116 w 8230616"/>
                <a:gd name="connsiteY39" fmla="*/ 514350 h 1733893"/>
                <a:gd name="connsiteX40" fmla="*/ 6224016 w 8230616"/>
                <a:gd name="connsiteY40" fmla="*/ 431800 h 1733893"/>
                <a:gd name="connsiteX41" fmla="*/ 6363716 w 8230616"/>
                <a:gd name="connsiteY41" fmla="*/ 704850 h 1733893"/>
                <a:gd name="connsiteX42" fmla="*/ 6509766 w 8230616"/>
                <a:gd name="connsiteY42" fmla="*/ 793750 h 1733893"/>
                <a:gd name="connsiteX43" fmla="*/ 6592316 w 8230616"/>
                <a:gd name="connsiteY43" fmla="*/ 990600 h 1733893"/>
                <a:gd name="connsiteX44" fmla="*/ 6814566 w 8230616"/>
                <a:gd name="connsiteY44" fmla="*/ 806450 h 1733893"/>
                <a:gd name="connsiteX45" fmla="*/ 6941566 w 8230616"/>
                <a:gd name="connsiteY45" fmla="*/ 927100 h 1733893"/>
                <a:gd name="connsiteX46" fmla="*/ 6992366 w 8230616"/>
                <a:gd name="connsiteY46" fmla="*/ 1060450 h 1733893"/>
                <a:gd name="connsiteX47" fmla="*/ 7100316 w 8230616"/>
                <a:gd name="connsiteY47" fmla="*/ 971550 h 1733893"/>
                <a:gd name="connsiteX48" fmla="*/ 7214616 w 8230616"/>
                <a:gd name="connsiteY48" fmla="*/ 1009650 h 1733893"/>
                <a:gd name="connsiteX49" fmla="*/ 7341616 w 8230616"/>
                <a:gd name="connsiteY49" fmla="*/ 1289050 h 1733893"/>
                <a:gd name="connsiteX50" fmla="*/ 7354316 w 8230616"/>
                <a:gd name="connsiteY50" fmla="*/ 1371600 h 1733893"/>
                <a:gd name="connsiteX51" fmla="*/ 7500366 w 8230616"/>
                <a:gd name="connsiteY51" fmla="*/ 1289050 h 1733893"/>
                <a:gd name="connsiteX52" fmla="*/ 7614666 w 8230616"/>
                <a:gd name="connsiteY52" fmla="*/ 1403350 h 1733893"/>
                <a:gd name="connsiteX53" fmla="*/ 7849616 w 8230616"/>
                <a:gd name="connsiteY53" fmla="*/ 1530350 h 1733893"/>
                <a:gd name="connsiteX54" fmla="*/ 8008366 w 8230616"/>
                <a:gd name="connsiteY54" fmla="*/ 1600200 h 1733893"/>
                <a:gd name="connsiteX55" fmla="*/ 8129016 w 8230616"/>
                <a:gd name="connsiteY55" fmla="*/ 1593850 h 1733893"/>
                <a:gd name="connsiteX56" fmla="*/ 8230616 w 8230616"/>
                <a:gd name="connsiteY56" fmla="*/ 1714500 h 1733893"/>
                <a:gd name="connsiteX57" fmla="*/ 0 w 8230616"/>
                <a:gd name="connsiteY57" fmla="*/ 1733893 h 1733893"/>
                <a:gd name="connsiteX0" fmla="*/ 0 w 8230616"/>
                <a:gd name="connsiteY0" fmla="*/ 1733893 h 1733893"/>
                <a:gd name="connsiteX1" fmla="*/ 508396 w 8230616"/>
                <a:gd name="connsiteY1" fmla="*/ 1525545 h 1733893"/>
                <a:gd name="connsiteX2" fmla="*/ 847835 w 8230616"/>
                <a:gd name="connsiteY2" fmla="*/ 1267254 h 1733893"/>
                <a:gd name="connsiteX3" fmla="*/ 1086866 w 8230616"/>
                <a:gd name="connsiteY3" fmla="*/ 1257300 h 1733893"/>
                <a:gd name="connsiteX4" fmla="*/ 1194816 w 8230616"/>
                <a:gd name="connsiteY4" fmla="*/ 1123950 h 1733893"/>
                <a:gd name="connsiteX5" fmla="*/ 1328166 w 8230616"/>
                <a:gd name="connsiteY5" fmla="*/ 1123950 h 1733893"/>
                <a:gd name="connsiteX6" fmla="*/ 1658366 w 8230616"/>
                <a:gd name="connsiteY6" fmla="*/ 876300 h 1733893"/>
                <a:gd name="connsiteX7" fmla="*/ 1810766 w 8230616"/>
                <a:gd name="connsiteY7" fmla="*/ 920750 h 1733893"/>
                <a:gd name="connsiteX8" fmla="*/ 1963166 w 8230616"/>
                <a:gd name="connsiteY8" fmla="*/ 819150 h 1733893"/>
                <a:gd name="connsiteX9" fmla="*/ 2096516 w 8230616"/>
                <a:gd name="connsiteY9" fmla="*/ 857250 h 1733893"/>
                <a:gd name="connsiteX10" fmla="*/ 2280666 w 8230616"/>
                <a:gd name="connsiteY10" fmla="*/ 768350 h 1733893"/>
                <a:gd name="connsiteX11" fmla="*/ 2420366 w 8230616"/>
                <a:gd name="connsiteY11" fmla="*/ 685800 h 1733893"/>
                <a:gd name="connsiteX12" fmla="*/ 2553716 w 8230616"/>
                <a:gd name="connsiteY12" fmla="*/ 711200 h 1733893"/>
                <a:gd name="connsiteX13" fmla="*/ 2680716 w 8230616"/>
                <a:gd name="connsiteY13" fmla="*/ 596900 h 1733893"/>
                <a:gd name="connsiteX14" fmla="*/ 2814066 w 8230616"/>
                <a:gd name="connsiteY14" fmla="*/ 679450 h 1733893"/>
                <a:gd name="connsiteX15" fmla="*/ 2922016 w 8230616"/>
                <a:gd name="connsiteY15" fmla="*/ 533400 h 1733893"/>
                <a:gd name="connsiteX16" fmla="*/ 3087116 w 8230616"/>
                <a:gd name="connsiteY16" fmla="*/ 533400 h 1733893"/>
                <a:gd name="connsiteX17" fmla="*/ 3195066 w 8230616"/>
                <a:gd name="connsiteY17" fmla="*/ 463550 h 1733893"/>
                <a:gd name="connsiteX18" fmla="*/ 3341116 w 8230616"/>
                <a:gd name="connsiteY18" fmla="*/ 520700 h 1733893"/>
                <a:gd name="connsiteX19" fmla="*/ 3487166 w 8230616"/>
                <a:gd name="connsiteY19" fmla="*/ 342900 h 1733893"/>
                <a:gd name="connsiteX20" fmla="*/ 3576066 w 8230616"/>
                <a:gd name="connsiteY20" fmla="*/ 419100 h 1733893"/>
                <a:gd name="connsiteX21" fmla="*/ 3709416 w 8230616"/>
                <a:gd name="connsiteY21" fmla="*/ 292100 h 1733893"/>
                <a:gd name="connsiteX22" fmla="*/ 3855466 w 8230616"/>
                <a:gd name="connsiteY22" fmla="*/ 323850 h 1733893"/>
                <a:gd name="connsiteX23" fmla="*/ 3944366 w 8230616"/>
                <a:gd name="connsiteY23" fmla="*/ 241300 h 1733893"/>
                <a:gd name="connsiteX24" fmla="*/ 4090416 w 8230616"/>
                <a:gd name="connsiteY24" fmla="*/ 279400 h 1733893"/>
                <a:gd name="connsiteX25" fmla="*/ 4204716 w 8230616"/>
                <a:gd name="connsiteY25" fmla="*/ 114300 h 1733893"/>
                <a:gd name="connsiteX26" fmla="*/ 4306316 w 8230616"/>
                <a:gd name="connsiteY26" fmla="*/ 215900 h 1733893"/>
                <a:gd name="connsiteX27" fmla="*/ 4452366 w 8230616"/>
                <a:gd name="connsiteY27" fmla="*/ 57150 h 1733893"/>
                <a:gd name="connsiteX28" fmla="*/ 4592066 w 8230616"/>
                <a:gd name="connsiteY28" fmla="*/ 165100 h 1733893"/>
                <a:gd name="connsiteX29" fmla="*/ 4788916 w 8230616"/>
                <a:gd name="connsiteY29" fmla="*/ 57150 h 1733893"/>
                <a:gd name="connsiteX30" fmla="*/ 4852416 w 8230616"/>
                <a:gd name="connsiteY30" fmla="*/ 0 h 1733893"/>
                <a:gd name="connsiteX31" fmla="*/ 4985766 w 8230616"/>
                <a:gd name="connsiteY31" fmla="*/ 165100 h 1733893"/>
                <a:gd name="connsiteX32" fmla="*/ 5087366 w 8230616"/>
                <a:gd name="connsiteY32" fmla="*/ 203200 h 1733893"/>
                <a:gd name="connsiteX33" fmla="*/ 5227066 w 8230616"/>
                <a:gd name="connsiteY33" fmla="*/ 12700 h 1733893"/>
                <a:gd name="connsiteX34" fmla="*/ 5354066 w 8230616"/>
                <a:gd name="connsiteY34" fmla="*/ 127000 h 1733893"/>
                <a:gd name="connsiteX35" fmla="*/ 5468366 w 8230616"/>
                <a:gd name="connsiteY35" fmla="*/ 114300 h 1733893"/>
                <a:gd name="connsiteX36" fmla="*/ 5716016 w 8230616"/>
                <a:gd name="connsiteY36" fmla="*/ 355600 h 1733893"/>
                <a:gd name="connsiteX37" fmla="*/ 5862066 w 8230616"/>
                <a:gd name="connsiteY37" fmla="*/ 412750 h 1733893"/>
                <a:gd name="connsiteX38" fmla="*/ 6014466 w 8230616"/>
                <a:gd name="connsiteY38" fmla="*/ 444500 h 1733893"/>
                <a:gd name="connsiteX39" fmla="*/ 6135116 w 8230616"/>
                <a:gd name="connsiteY39" fmla="*/ 514350 h 1733893"/>
                <a:gd name="connsiteX40" fmla="*/ 6224016 w 8230616"/>
                <a:gd name="connsiteY40" fmla="*/ 431800 h 1733893"/>
                <a:gd name="connsiteX41" fmla="*/ 6363716 w 8230616"/>
                <a:gd name="connsiteY41" fmla="*/ 704850 h 1733893"/>
                <a:gd name="connsiteX42" fmla="*/ 6509766 w 8230616"/>
                <a:gd name="connsiteY42" fmla="*/ 793750 h 1733893"/>
                <a:gd name="connsiteX43" fmla="*/ 6592316 w 8230616"/>
                <a:gd name="connsiteY43" fmla="*/ 990600 h 1733893"/>
                <a:gd name="connsiteX44" fmla="*/ 6814566 w 8230616"/>
                <a:gd name="connsiteY44" fmla="*/ 806450 h 1733893"/>
                <a:gd name="connsiteX45" fmla="*/ 6941566 w 8230616"/>
                <a:gd name="connsiteY45" fmla="*/ 927100 h 1733893"/>
                <a:gd name="connsiteX46" fmla="*/ 6992366 w 8230616"/>
                <a:gd name="connsiteY46" fmla="*/ 1060450 h 1733893"/>
                <a:gd name="connsiteX47" fmla="*/ 7100316 w 8230616"/>
                <a:gd name="connsiteY47" fmla="*/ 971550 h 1733893"/>
                <a:gd name="connsiteX48" fmla="*/ 7214616 w 8230616"/>
                <a:gd name="connsiteY48" fmla="*/ 1009650 h 1733893"/>
                <a:gd name="connsiteX49" fmla="*/ 7341616 w 8230616"/>
                <a:gd name="connsiteY49" fmla="*/ 1289050 h 1733893"/>
                <a:gd name="connsiteX50" fmla="*/ 7354316 w 8230616"/>
                <a:gd name="connsiteY50" fmla="*/ 1371600 h 1733893"/>
                <a:gd name="connsiteX51" fmla="*/ 7500366 w 8230616"/>
                <a:gd name="connsiteY51" fmla="*/ 1289050 h 1733893"/>
                <a:gd name="connsiteX52" fmla="*/ 7614666 w 8230616"/>
                <a:gd name="connsiteY52" fmla="*/ 1403350 h 1733893"/>
                <a:gd name="connsiteX53" fmla="*/ 7849616 w 8230616"/>
                <a:gd name="connsiteY53" fmla="*/ 1530350 h 1733893"/>
                <a:gd name="connsiteX54" fmla="*/ 8008366 w 8230616"/>
                <a:gd name="connsiteY54" fmla="*/ 1600200 h 1733893"/>
                <a:gd name="connsiteX55" fmla="*/ 8129016 w 8230616"/>
                <a:gd name="connsiteY55" fmla="*/ 1593850 h 1733893"/>
                <a:gd name="connsiteX56" fmla="*/ 8230616 w 8230616"/>
                <a:gd name="connsiteY56" fmla="*/ 1714500 h 1733893"/>
                <a:gd name="connsiteX57" fmla="*/ 0 w 8230616"/>
                <a:gd name="connsiteY57" fmla="*/ 1733893 h 1733893"/>
                <a:gd name="connsiteX0" fmla="*/ 0 w 8230616"/>
                <a:gd name="connsiteY0" fmla="*/ 1733893 h 1733893"/>
                <a:gd name="connsiteX1" fmla="*/ 508396 w 8230616"/>
                <a:gd name="connsiteY1" fmla="*/ 1525545 h 1733893"/>
                <a:gd name="connsiteX2" fmla="*/ 847835 w 8230616"/>
                <a:gd name="connsiteY2" fmla="*/ 1267254 h 1733893"/>
                <a:gd name="connsiteX3" fmla="*/ 1017130 w 8230616"/>
                <a:gd name="connsiteY3" fmla="*/ 1169773 h 1733893"/>
                <a:gd name="connsiteX4" fmla="*/ 1194816 w 8230616"/>
                <a:gd name="connsiteY4" fmla="*/ 1123950 h 1733893"/>
                <a:gd name="connsiteX5" fmla="*/ 1328166 w 8230616"/>
                <a:gd name="connsiteY5" fmla="*/ 1123950 h 1733893"/>
                <a:gd name="connsiteX6" fmla="*/ 1658366 w 8230616"/>
                <a:gd name="connsiteY6" fmla="*/ 876300 h 1733893"/>
                <a:gd name="connsiteX7" fmla="*/ 1810766 w 8230616"/>
                <a:gd name="connsiteY7" fmla="*/ 920750 h 1733893"/>
                <a:gd name="connsiteX8" fmla="*/ 1963166 w 8230616"/>
                <a:gd name="connsiteY8" fmla="*/ 819150 h 1733893"/>
                <a:gd name="connsiteX9" fmla="*/ 2096516 w 8230616"/>
                <a:gd name="connsiteY9" fmla="*/ 857250 h 1733893"/>
                <a:gd name="connsiteX10" fmla="*/ 2280666 w 8230616"/>
                <a:gd name="connsiteY10" fmla="*/ 768350 h 1733893"/>
                <a:gd name="connsiteX11" fmla="*/ 2420366 w 8230616"/>
                <a:gd name="connsiteY11" fmla="*/ 685800 h 1733893"/>
                <a:gd name="connsiteX12" fmla="*/ 2553716 w 8230616"/>
                <a:gd name="connsiteY12" fmla="*/ 711200 h 1733893"/>
                <a:gd name="connsiteX13" fmla="*/ 2680716 w 8230616"/>
                <a:gd name="connsiteY13" fmla="*/ 596900 h 1733893"/>
                <a:gd name="connsiteX14" fmla="*/ 2814066 w 8230616"/>
                <a:gd name="connsiteY14" fmla="*/ 679450 h 1733893"/>
                <a:gd name="connsiteX15" fmla="*/ 2922016 w 8230616"/>
                <a:gd name="connsiteY15" fmla="*/ 533400 h 1733893"/>
                <a:gd name="connsiteX16" fmla="*/ 3087116 w 8230616"/>
                <a:gd name="connsiteY16" fmla="*/ 533400 h 1733893"/>
                <a:gd name="connsiteX17" fmla="*/ 3195066 w 8230616"/>
                <a:gd name="connsiteY17" fmla="*/ 463550 h 1733893"/>
                <a:gd name="connsiteX18" fmla="*/ 3341116 w 8230616"/>
                <a:gd name="connsiteY18" fmla="*/ 520700 h 1733893"/>
                <a:gd name="connsiteX19" fmla="*/ 3487166 w 8230616"/>
                <a:gd name="connsiteY19" fmla="*/ 342900 h 1733893"/>
                <a:gd name="connsiteX20" fmla="*/ 3576066 w 8230616"/>
                <a:gd name="connsiteY20" fmla="*/ 419100 h 1733893"/>
                <a:gd name="connsiteX21" fmla="*/ 3709416 w 8230616"/>
                <a:gd name="connsiteY21" fmla="*/ 292100 h 1733893"/>
                <a:gd name="connsiteX22" fmla="*/ 3855466 w 8230616"/>
                <a:gd name="connsiteY22" fmla="*/ 323850 h 1733893"/>
                <a:gd name="connsiteX23" fmla="*/ 3944366 w 8230616"/>
                <a:gd name="connsiteY23" fmla="*/ 241300 h 1733893"/>
                <a:gd name="connsiteX24" fmla="*/ 4090416 w 8230616"/>
                <a:gd name="connsiteY24" fmla="*/ 279400 h 1733893"/>
                <a:gd name="connsiteX25" fmla="*/ 4204716 w 8230616"/>
                <a:gd name="connsiteY25" fmla="*/ 114300 h 1733893"/>
                <a:gd name="connsiteX26" fmla="*/ 4306316 w 8230616"/>
                <a:gd name="connsiteY26" fmla="*/ 215900 h 1733893"/>
                <a:gd name="connsiteX27" fmla="*/ 4452366 w 8230616"/>
                <a:gd name="connsiteY27" fmla="*/ 57150 h 1733893"/>
                <a:gd name="connsiteX28" fmla="*/ 4592066 w 8230616"/>
                <a:gd name="connsiteY28" fmla="*/ 165100 h 1733893"/>
                <a:gd name="connsiteX29" fmla="*/ 4788916 w 8230616"/>
                <a:gd name="connsiteY29" fmla="*/ 57150 h 1733893"/>
                <a:gd name="connsiteX30" fmla="*/ 4852416 w 8230616"/>
                <a:gd name="connsiteY30" fmla="*/ 0 h 1733893"/>
                <a:gd name="connsiteX31" fmla="*/ 4985766 w 8230616"/>
                <a:gd name="connsiteY31" fmla="*/ 165100 h 1733893"/>
                <a:gd name="connsiteX32" fmla="*/ 5087366 w 8230616"/>
                <a:gd name="connsiteY32" fmla="*/ 203200 h 1733893"/>
                <a:gd name="connsiteX33" fmla="*/ 5227066 w 8230616"/>
                <a:gd name="connsiteY33" fmla="*/ 12700 h 1733893"/>
                <a:gd name="connsiteX34" fmla="*/ 5354066 w 8230616"/>
                <a:gd name="connsiteY34" fmla="*/ 127000 h 1733893"/>
                <a:gd name="connsiteX35" fmla="*/ 5468366 w 8230616"/>
                <a:gd name="connsiteY35" fmla="*/ 114300 h 1733893"/>
                <a:gd name="connsiteX36" fmla="*/ 5716016 w 8230616"/>
                <a:gd name="connsiteY36" fmla="*/ 355600 h 1733893"/>
                <a:gd name="connsiteX37" fmla="*/ 5862066 w 8230616"/>
                <a:gd name="connsiteY37" fmla="*/ 412750 h 1733893"/>
                <a:gd name="connsiteX38" fmla="*/ 6014466 w 8230616"/>
                <a:gd name="connsiteY38" fmla="*/ 444500 h 1733893"/>
                <a:gd name="connsiteX39" fmla="*/ 6135116 w 8230616"/>
                <a:gd name="connsiteY39" fmla="*/ 514350 h 1733893"/>
                <a:gd name="connsiteX40" fmla="*/ 6224016 w 8230616"/>
                <a:gd name="connsiteY40" fmla="*/ 431800 h 1733893"/>
                <a:gd name="connsiteX41" fmla="*/ 6363716 w 8230616"/>
                <a:gd name="connsiteY41" fmla="*/ 704850 h 1733893"/>
                <a:gd name="connsiteX42" fmla="*/ 6509766 w 8230616"/>
                <a:gd name="connsiteY42" fmla="*/ 793750 h 1733893"/>
                <a:gd name="connsiteX43" fmla="*/ 6592316 w 8230616"/>
                <a:gd name="connsiteY43" fmla="*/ 990600 h 1733893"/>
                <a:gd name="connsiteX44" fmla="*/ 6814566 w 8230616"/>
                <a:gd name="connsiteY44" fmla="*/ 806450 h 1733893"/>
                <a:gd name="connsiteX45" fmla="*/ 6941566 w 8230616"/>
                <a:gd name="connsiteY45" fmla="*/ 927100 h 1733893"/>
                <a:gd name="connsiteX46" fmla="*/ 6992366 w 8230616"/>
                <a:gd name="connsiteY46" fmla="*/ 1060450 h 1733893"/>
                <a:gd name="connsiteX47" fmla="*/ 7100316 w 8230616"/>
                <a:gd name="connsiteY47" fmla="*/ 971550 h 1733893"/>
                <a:gd name="connsiteX48" fmla="*/ 7214616 w 8230616"/>
                <a:gd name="connsiteY48" fmla="*/ 1009650 h 1733893"/>
                <a:gd name="connsiteX49" fmla="*/ 7341616 w 8230616"/>
                <a:gd name="connsiteY49" fmla="*/ 1289050 h 1733893"/>
                <a:gd name="connsiteX50" fmla="*/ 7354316 w 8230616"/>
                <a:gd name="connsiteY50" fmla="*/ 1371600 h 1733893"/>
                <a:gd name="connsiteX51" fmla="*/ 7500366 w 8230616"/>
                <a:gd name="connsiteY51" fmla="*/ 1289050 h 1733893"/>
                <a:gd name="connsiteX52" fmla="*/ 7614666 w 8230616"/>
                <a:gd name="connsiteY52" fmla="*/ 1403350 h 1733893"/>
                <a:gd name="connsiteX53" fmla="*/ 7849616 w 8230616"/>
                <a:gd name="connsiteY53" fmla="*/ 1530350 h 1733893"/>
                <a:gd name="connsiteX54" fmla="*/ 8008366 w 8230616"/>
                <a:gd name="connsiteY54" fmla="*/ 1600200 h 1733893"/>
                <a:gd name="connsiteX55" fmla="*/ 8129016 w 8230616"/>
                <a:gd name="connsiteY55" fmla="*/ 1593850 h 1733893"/>
                <a:gd name="connsiteX56" fmla="*/ 8230616 w 8230616"/>
                <a:gd name="connsiteY56" fmla="*/ 1714500 h 1733893"/>
                <a:gd name="connsiteX57" fmla="*/ 0 w 8230616"/>
                <a:gd name="connsiteY57" fmla="*/ 1733893 h 1733893"/>
                <a:gd name="connsiteX0" fmla="*/ 0 w 8230616"/>
                <a:gd name="connsiteY0" fmla="*/ 1733893 h 1733893"/>
                <a:gd name="connsiteX1" fmla="*/ 508396 w 8230616"/>
                <a:gd name="connsiteY1" fmla="*/ 1525545 h 1733893"/>
                <a:gd name="connsiteX2" fmla="*/ 847835 w 8230616"/>
                <a:gd name="connsiteY2" fmla="*/ 1267254 h 1733893"/>
                <a:gd name="connsiteX3" fmla="*/ 1017130 w 8230616"/>
                <a:gd name="connsiteY3" fmla="*/ 1169773 h 1733893"/>
                <a:gd name="connsiteX4" fmla="*/ 1194816 w 8230616"/>
                <a:gd name="connsiteY4" fmla="*/ 1123950 h 1733893"/>
                <a:gd name="connsiteX5" fmla="*/ 1304921 w 8230616"/>
                <a:gd name="connsiteY5" fmla="*/ 1026126 h 1733893"/>
                <a:gd name="connsiteX6" fmla="*/ 1658366 w 8230616"/>
                <a:gd name="connsiteY6" fmla="*/ 876300 h 1733893"/>
                <a:gd name="connsiteX7" fmla="*/ 1810766 w 8230616"/>
                <a:gd name="connsiteY7" fmla="*/ 920750 h 1733893"/>
                <a:gd name="connsiteX8" fmla="*/ 1963166 w 8230616"/>
                <a:gd name="connsiteY8" fmla="*/ 819150 h 1733893"/>
                <a:gd name="connsiteX9" fmla="*/ 2096516 w 8230616"/>
                <a:gd name="connsiteY9" fmla="*/ 857250 h 1733893"/>
                <a:gd name="connsiteX10" fmla="*/ 2280666 w 8230616"/>
                <a:gd name="connsiteY10" fmla="*/ 768350 h 1733893"/>
                <a:gd name="connsiteX11" fmla="*/ 2420366 w 8230616"/>
                <a:gd name="connsiteY11" fmla="*/ 685800 h 1733893"/>
                <a:gd name="connsiteX12" fmla="*/ 2553716 w 8230616"/>
                <a:gd name="connsiteY12" fmla="*/ 711200 h 1733893"/>
                <a:gd name="connsiteX13" fmla="*/ 2680716 w 8230616"/>
                <a:gd name="connsiteY13" fmla="*/ 596900 h 1733893"/>
                <a:gd name="connsiteX14" fmla="*/ 2814066 w 8230616"/>
                <a:gd name="connsiteY14" fmla="*/ 679450 h 1733893"/>
                <a:gd name="connsiteX15" fmla="*/ 2922016 w 8230616"/>
                <a:gd name="connsiteY15" fmla="*/ 533400 h 1733893"/>
                <a:gd name="connsiteX16" fmla="*/ 3087116 w 8230616"/>
                <a:gd name="connsiteY16" fmla="*/ 533400 h 1733893"/>
                <a:gd name="connsiteX17" fmla="*/ 3195066 w 8230616"/>
                <a:gd name="connsiteY17" fmla="*/ 463550 h 1733893"/>
                <a:gd name="connsiteX18" fmla="*/ 3341116 w 8230616"/>
                <a:gd name="connsiteY18" fmla="*/ 520700 h 1733893"/>
                <a:gd name="connsiteX19" fmla="*/ 3487166 w 8230616"/>
                <a:gd name="connsiteY19" fmla="*/ 342900 h 1733893"/>
                <a:gd name="connsiteX20" fmla="*/ 3576066 w 8230616"/>
                <a:gd name="connsiteY20" fmla="*/ 419100 h 1733893"/>
                <a:gd name="connsiteX21" fmla="*/ 3709416 w 8230616"/>
                <a:gd name="connsiteY21" fmla="*/ 292100 h 1733893"/>
                <a:gd name="connsiteX22" fmla="*/ 3855466 w 8230616"/>
                <a:gd name="connsiteY22" fmla="*/ 323850 h 1733893"/>
                <a:gd name="connsiteX23" fmla="*/ 3944366 w 8230616"/>
                <a:gd name="connsiteY23" fmla="*/ 241300 h 1733893"/>
                <a:gd name="connsiteX24" fmla="*/ 4090416 w 8230616"/>
                <a:gd name="connsiteY24" fmla="*/ 279400 h 1733893"/>
                <a:gd name="connsiteX25" fmla="*/ 4204716 w 8230616"/>
                <a:gd name="connsiteY25" fmla="*/ 114300 h 1733893"/>
                <a:gd name="connsiteX26" fmla="*/ 4306316 w 8230616"/>
                <a:gd name="connsiteY26" fmla="*/ 215900 h 1733893"/>
                <a:gd name="connsiteX27" fmla="*/ 4452366 w 8230616"/>
                <a:gd name="connsiteY27" fmla="*/ 57150 h 1733893"/>
                <a:gd name="connsiteX28" fmla="*/ 4592066 w 8230616"/>
                <a:gd name="connsiteY28" fmla="*/ 165100 h 1733893"/>
                <a:gd name="connsiteX29" fmla="*/ 4788916 w 8230616"/>
                <a:gd name="connsiteY29" fmla="*/ 57150 h 1733893"/>
                <a:gd name="connsiteX30" fmla="*/ 4852416 w 8230616"/>
                <a:gd name="connsiteY30" fmla="*/ 0 h 1733893"/>
                <a:gd name="connsiteX31" fmla="*/ 4985766 w 8230616"/>
                <a:gd name="connsiteY31" fmla="*/ 165100 h 1733893"/>
                <a:gd name="connsiteX32" fmla="*/ 5087366 w 8230616"/>
                <a:gd name="connsiteY32" fmla="*/ 203200 h 1733893"/>
                <a:gd name="connsiteX33" fmla="*/ 5227066 w 8230616"/>
                <a:gd name="connsiteY33" fmla="*/ 12700 h 1733893"/>
                <a:gd name="connsiteX34" fmla="*/ 5354066 w 8230616"/>
                <a:gd name="connsiteY34" fmla="*/ 127000 h 1733893"/>
                <a:gd name="connsiteX35" fmla="*/ 5468366 w 8230616"/>
                <a:gd name="connsiteY35" fmla="*/ 114300 h 1733893"/>
                <a:gd name="connsiteX36" fmla="*/ 5716016 w 8230616"/>
                <a:gd name="connsiteY36" fmla="*/ 355600 h 1733893"/>
                <a:gd name="connsiteX37" fmla="*/ 5862066 w 8230616"/>
                <a:gd name="connsiteY37" fmla="*/ 412750 h 1733893"/>
                <a:gd name="connsiteX38" fmla="*/ 6014466 w 8230616"/>
                <a:gd name="connsiteY38" fmla="*/ 444500 h 1733893"/>
                <a:gd name="connsiteX39" fmla="*/ 6135116 w 8230616"/>
                <a:gd name="connsiteY39" fmla="*/ 514350 h 1733893"/>
                <a:gd name="connsiteX40" fmla="*/ 6224016 w 8230616"/>
                <a:gd name="connsiteY40" fmla="*/ 431800 h 1733893"/>
                <a:gd name="connsiteX41" fmla="*/ 6363716 w 8230616"/>
                <a:gd name="connsiteY41" fmla="*/ 704850 h 1733893"/>
                <a:gd name="connsiteX42" fmla="*/ 6509766 w 8230616"/>
                <a:gd name="connsiteY42" fmla="*/ 793750 h 1733893"/>
                <a:gd name="connsiteX43" fmla="*/ 6592316 w 8230616"/>
                <a:gd name="connsiteY43" fmla="*/ 990600 h 1733893"/>
                <a:gd name="connsiteX44" fmla="*/ 6814566 w 8230616"/>
                <a:gd name="connsiteY44" fmla="*/ 806450 h 1733893"/>
                <a:gd name="connsiteX45" fmla="*/ 6941566 w 8230616"/>
                <a:gd name="connsiteY45" fmla="*/ 927100 h 1733893"/>
                <a:gd name="connsiteX46" fmla="*/ 6992366 w 8230616"/>
                <a:gd name="connsiteY46" fmla="*/ 1060450 h 1733893"/>
                <a:gd name="connsiteX47" fmla="*/ 7100316 w 8230616"/>
                <a:gd name="connsiteY47" fmla="*/ 971550 h 1733893"/>
                <a:gd name="connsiteX48" fmla="*/ 7214616 w 8230616"/>
                <a:gd name="connsiteY48" fmla="*/ 1009650 h 1733893"/>
                <a:gd name="connsiteX49" fmla="*/ 7341616 w 8230616"/>
                <a:gd name="connsiteY49" fmla="*/ 1289050 h 1733893"/>
                <a:gd name="connsiteX50" fmla="*/ 7354316 w 8230616"/>
                <a:gd name="connsiteY50" fmla="*/ 1371600 h 1733893"/>
                <a:gd name="connsiteX51" fmla="*/ 7500366 w 8230616"/>
                <a:gd name="connsiteY51" fmla="*/ 1289050 h 1733893"/>
                <a:gd name="connsiteX52" fmla="*/ 7614666 w 8230616"/>
                <a:gd name="connsiteY52" fmla="*/ 1403350 h 1733893"/>
                <a:gd name="connsiteX53" fmla="*/ 7849616 w 8230616"/>
                <a:gd name="connsiteY53" fmla="*/ 1530350 h 1733893"/>
                <a:gd name="connsiteX54" fmla="*/ 8008366 w 8230616"/>
                <a:gd name="connsiteY54" fmla="*/ 1600200 h 1733893"/>
                <a:gd name="connsiteX55" fmla="*/ 8129016 w 8230616"/>
                <a:gd name="connsiteY55" fmla="*/ 1593850 h 1733893"/>
                <a:gd name="connsiteX56" fmla="*/ 8230616 w 8230616"/>
                <a:gd name="connsiteY56" fmla="*/ 1714500 h 1733893"/>
                <a:gd name="connsiteX57" fmla="*/ 0 w 8230616"/>
                <a:gd name="connsiteY57" fmla="*/ 1733893 h 1733893"/>
                <a:gd name="connsiteX0" fmla="*/ 0 w 8230616"/>
                <a:gd name="connsiteY0" fmla="*/ 1733893 h 1733893"/>
                <a:gd name="connsiteX1" fmla="*/ 508396 w 8230616"/>
                <a:gd name="connsiteY1" fmla="*/ 1525545 h 1733893"/>
                <a:gd name="connsiteX2" fmla="*/ 847835 w 8230616"/>
                <a:gd name="connsiteY2" fmla="*/ 1267254 h 1733893"/>
                <a:gd name="connsiteX3" fmla="*/ 1017130 w 8230616"/>
                <a:gd name="connsiteY3" fmla="*/ 1169773 h 1733893"/>
                <a:gd name="connsiteX4" fmla="*/ 1229684 w 8230616"/>
                <a:gd name="connsiteY4" fmla="*/ 1149692 h 1733893"/>
                <a:gd name="connsiteX5" fmla="*/ 1304921 w 8230616"/>
                <a:gd name="connsiteY5" fmla="*/ 1026126 h 1733893"/>
                <a:gd name="connsiteX6" fmla="*/ 1658366 w 8230616"/>
                <a:gd name="connsiteY6" fmla="*/ 876300 h 1733893"/>
                <a:gd name="connsiteX7" fmla="*/ 1810766 w 8230616"/>
                <a:gd name="connsiteY7" fmla="*/ 920750 h 1733893"/>
                <a:gd name="connsiteX8" fmla="*/ 1963166 w 8230616"/>
                <a:gd name="connsiteY8" fmla="*/ 819150 h 1733893"/>
                <a:gd name="connsiteX9" fmla="*/ 2096516 w 8230616"/>
                <a:gd name="connsiteY9" fmla="*/ 857250 h 1733893"/>
                <a:gd name="connsiteX10" fmla="*/ 2280666 w 8230616"/>
                <a:gd name="connsiteY10" fmla="*/ 768350 h 1733893"/>
                <a:gd name="connsiteX11" fmla="*/ 2420366 w 8230616"/>
                <a:gd name="connsiteY11" fmla="*/ 685800 h 1733893"/>
                <a:gd name="connsiteX12" fmla="*/ 2553716 w 8230616"/>
                <a:gd name="connsiteY12" fmla="*/ 711200 h 1733893"/>
                <a:gd name="connsiteX13" fmla="*/ 2680716 w 8230616"/>
                <a:gd name="connsiteY13" fmla="*/ 596900 h 1733893"/>
                <a:gd name="connsiteX14" fmla="*/ 2814066 w 8230616"/>
                <a:gd name="connsiteY14" fmla="*/ 679450 h 1733893"/>
                <a:gd name="connsiteX15" fmla="*/ 2922016 w 8230616"/>
                <a:gd name="connsiteY15" fmla="*/ 533400 h 1733893"/>
                <a:gd name="connsiteX16" fmla="*/ 3087116 w 8230616"/>
                <a:gd name="connsiteY16" fmla="*/ 533400 h 1733893"/>
                <a:gd name="connsiteX17" fmla="*/ 3195066 w 8230616"/>
                <a:gd name="connsiteY17" fmla="*/ 463550 h 1733893"/>
                <a:gd name="connsiteX18" fmla="*/ 3341116 w 8230616"/>
                <a:gd name="connsiteY18" fmla="*/ 520700 h 1733893"/>
                <a:gd name="connsiteX19" fmla="*/ 3487166 w 8230616"/>
                <a:gd name="connsiteY19" fmla="*/ 342900 h 1733893"/>
                <a:gd name="connsiteX20" fmla="*/ 3576066 w 8230616"/>
                <a:gd name="connsiteY20" fmla="*/ 419100 h 1733893"/>
                <a:gd name="connsiteX21" fmla="*/ 3709416 w 8230616"/>
                <a:gd name="connsiteY21" fmla="*/ 292100 h 1733893"/>
                <a:gd name="connsiteX22" fmla="*/ 3855466 w 8230616"/>
                <a:gd name="connsiteY22" fmla="*/ 323850 h 1733893"/>
                <a:gd name="connsiteX23" fmla="*/ 3944366 w 8230616"/>
                <a:gd name="connsiteY23" fmla="*/ 241300 h 1733893"/>
                <a:gd name="connsiteX24" fmla="*/ 4090416 w 8230616"/>
                <a:gd name="connsiteY24" fmla="*/ 279400 h 1733893"/>
                <a:gd name="connsiteX25" fmla="*/ 4204716 w 8230616"/>
                <a:gd name="connsiteY25" fmla="*/ 114300 h 1733893"/>
                <a:gd name="connsiteX26" fmla="*/ 4306316 w 8230616"/>
                <a:gd name="connsiteY26" fmla="*/ 215900 h 1733893"/>
                <a:gd name="connsiteX27" fmla="*/ 4452366 w 8230616"/>
                <a:gd name="connsiteY27" fmla="*/ 57150 h 1733893"/>
                <a:gd name="connsiteX28" fmla="*/ 4592066 w 8230616"/>
                <a:gd name="connsiteY28" fmla="*/ 165100 h 1733893"/>
                <a:gd name="connsiteX29" fmla="*/ 4788916 w 8230616"/>
                <a:gd name="connsiteY29" fmla="*/ 57150 h 1733893"/>
                <a:gd name="connsiteX30" fmla="*/ 4852416 w 8230616"/>
                <a:gd name="connsiteY30" fmla="*/ 0 h 1733893"/>
                <a:gd name="connsiteX31" fmla="*/ 4985766 w 8230616"/>
                <a:gd name="connsiteY31" fmla="*/ 165100 h 1733893"/>
                <a:gd name="connsiteX32" fmla="*/ 5087366 w 8230616"/>
                <a:gd name="connsiteY32" fmla="*/ 203200 h 1733893"/>
                <a:gd name="connsiteX33" fmla="*/ 5227066 w 8230616"/>
                <a:gd name="connsiteY33" fmla="*/ 12700 h 1733893"/>
                <a:gd name="connsiteX34" fmla="*/ 5354066 w 8230616"/>
                <a:gd name="connsiteY34" fmla="*/ 127000 h 1733893"/>
                <a:gd name="connsiteX35" fmla="*/ 5468366 w 8230616"/>
                <a:gd name="connsiteY35" fmla="*/ 114300 h 1733893"/>
                <a:gd name="connsiteX36" fmla="*/ 5716016 w 8230616"/>
                <a:gd name="connsiteY36" fmla="*/ 355600 h 1733893"/>
                <a:gd name="connsiteX37" fmla="*/ 5862066 w 8230616"/>
                <a:gd name="connsiteY37" fmla="*/ 412750 h 1733893"/>
                <a:gd name="connsiteX38" fmla="*/ 6014466 w 8230616"/>
                <a:gd name="connsiteY38" fmla="*/ 444500 h 1733893"/>
                <a:gd name="connsiteX39" fmla="*/ 6135116 w 8230616"/>
                <a:gd name="connsiteY39" fmla="*/ 514350 h 1733893"/>
                <a:gd name="connsiteX40" fmla="*/ 6224016 w 8230616"/>
                <a:gd name="connsiteY40" fmla="*/ 431800 h 1733893"/>
                <a:gd name="connsiteX41" fmla="*/ 6363716 w 8230616"/>
                <a:gd name="connsiteY41" fmla="*/ 704850 h 1733893"/>
                <a:gd name="connsiteX42" fmla="*/ 6509766 w 8230616"/>
                <a:gd name="connsiteY42" fmla="*/ 793750 h 1733893"/>
                <a:gd name="connsiteX43" fmla="*/ 6592316 w 8230616"/>
                <a:gd name="connsiteY43" fmla="*/ 990600 h 1733893"/>
                <a:gd name="connsiteX44" fmla="*/ 6814566 w 8230616"/>
                <a:gd name="connsiteY44" fmla="*/ 806450 h 1733893"/>
                <a:gd name="connsiteX45" fmla="*/ 6941566 w 8230616"/>
                <a:gd name="connsiteY45" fmla="*/ 927100 h 1733893"/>
                <a:gd name="connsiteX46" fmla="*/ 6992366 w 8230616"/>
                <a:gd name="connsiteY46" fmla="*/ 1060450 h 1733893"/>
                <a:gd name="connsiteX47" fmla="*/ 7100316 w 8230616"/>
                <a:gd name="connsiteY47" fmla="*/ 971550 h 1733893"/>
                <a:gd name="connsiteX48" fmla="*/ 7214616 w 8230616"/>
                <a:gd name="connsiteY48" fmla="*/ 1009650 h 1733893"/>
                <a:gd name="connsiteX49" fmla="*/ 7341616 w 8230616"/>
                <a:gd name="connsiteY49" fmla="*/ 1289050 h 1733893"/>
                <a:gd name="connsiteX50" fmla="*/ 7354316 w 8230616"/>
                <a:gd name="connsiteY50" fmla="*/ 1371600 h 1733893"/>
                <a:gd name="connsiteX51" fmla="*/ 7500366 w 8230616"/>
                <a:gd name="connsiteY51" fmla="*/ 1289050 h 1733893"/>
                <a:gd name="connsiteX52" fmla="*/ 7614666 w 8230616"/>
                <a:gd name="connsiteY52" fmla="*/ 1403350 h 1733893"/>
                <a:gd name="connsiteX53" fmla="*/ 7849616 w 8230616"/>
                <a:gd name="connsiteY53" fmla="*/ 1530350 h 1733893"/>
                <a:gd name="connsiteX54" fmla="*/ 8008366 w 8230616"/>
                <a:gd name="connsiteY54" fmla="*/ 1600200 h 1733893"/>
                <a:gd name="connsiteX55" fmla="*/ 8129016 w 8230616"/>
                <a:gd name="connsiteY55" fmla="*/ 1593850 h 1733893"/>
                <a:gd name="connsiteX56" fmla="*/ 8230616 w 8230616"/>
                <a:gd name="connsiteY56" fmla="*/ 1714500 h 1733893"/>
                <a:gd name="connsiteX57" fmla="*/ 0 w 8230616"/>
                <a:gd name="connsiteY57" fmla="*/ 1733893 h 1733893"/>
                <a:gd name="connsiteX0" fmla="*/ 0 w 8230616"/>
                <a:gd name="connsiteY0" fmla="*/ 1733893 h 1733893"/>
                <a:gd name="connsiteX1" fmla="*/ 508396 w 8230616"/>
                <a:gd name="connsiteY1" fmla="*/ 1525545 h 1733893"/>
                <a:gd name="connsiteX2" fmla="*/ 871080 w 8230616"/>
                <a:gd name="connsiteY2" fmla="*/ 1287849 h 1733893"/>
                <a:gd name="connsiteX3" fmla="*/ 1017130 w 8230616"/>
                <a:gd name="connsiteY3" fmla="*/ 1169773 h 1733893"/>
                <a:gd name="connsiteX4" fmla="*/ 1229684 w 8230616"/>
                <a:gd name="connsiteY4" fmla="*/ 1149692 h 1733893"/>
                <a:gd name="connsiteX5" fmla="*/ 1304921 w 8230616"/>
                <a:gd name="connsiteY5" fmla="*/ 1026126 h 1733893"/>
                <a:gd name="connsiteX6" fmla="*/ 1658366 w 8230616"/>
                <a:gd name="connsiteY6" fmla="*/ 876300 h 1733893"/>
                <a:gd name="connsiteX7" fmla="*/ 1810766 w 8230616"/>
                <a:gd name="connsiteY7" fmla="*/ 920750 h 1733893"/>
                <a:gd name="connsiteX8" fmla="*/ 1963166 w 8230616"/>
                <a:gd name="connsiteY8" fmla="*/ 819150 h 1733893"/>
                <a:gd name="connsiteX9" fmla="*/ 2096516 w 8230616"/>
                <a:gd name="connsiteY9" fmla="*/ 857250 h 1733893"/>
                <a:gd name="connsiteX10" fmla="*/ 2280666 w 8230616"/>
                <a:gd name="connsiteY10" fmla="*/ 768350 h 1733893"/>
                <a:gd name="connsiteX11" fmla="*/ 2420366 w 8230616"/>
                <a:gd name="connsiteY11" fmla="*/ 685800 h 1733893"/>
                <a:gd name="connsiteX12" fmla="*/ 2553716 w 8230616"/>
                <a:gd name="connsiteY12" fmla="*/ 711200 h 1733893"/>
                <a:gd name="connsiteX13" fmla="*/ 2680716 w 8230616"/>
                <a:gd name="connsiteY13" fmla="*/ 596900 h 1733893"/>
                <a:gd name="connsiteX14" fmla="*/ 2814066 w 8230616"/>
                <a:gd name="connsiteY14" fmla="*/ 679450 h 1733893"/>
                <a:gd name="connsiteX15" fmla="*/ 2922016 w 8230616"/>
                <a:gd name="connsiteY15" fmla="*/ 533400 h 1733893"/>
                <a:gd name="connsiteX16" fmla="*/ 3087116 w 8230616"/>
                <a:gd name="connsiteY16" fmla="*/ 533400 h 1733893"/>
                <a:gd name="connsiteX17" fmla="*/ 3195066 w 8230616"/>
                <a:gd name="connsiteY17" fmla="*/ 463550 h 1733893"/>
                <a:gd name="connsiteX18" fmla="*/ 3341116 w 8230616"/>
                <a:gd name="connsiteY18" fmla="*/ 520700 h 1733893"/>
                <a:gd name="connsiteX19" fmla="*/ 3487166 w 8230616"/>
                <a:gd name="connsiteY19" fmla="*/ 342900 h 1733893"/>
                <a:gd name="connsiteX20" fmla="*/ 3576066 w 8230616"/>
                <a:gd name="connsiteY20" fmla="*/ 419100 h 1733893"/>
                <a:gd name="connsiteX21" fmla="*/ 3709416 w 8230616"/>
                <a:gd name="connsiteY21" fmla="*/ 292100 h 1733893"/>
                <a:gd name="connsiteX22" fmla="*/ 3855466 w 8230616"/>
                <a:gd name="connsiteY22" fmla="*/ 323850 h 1733893"/>
                <a:gd name="connsiteX23" fmla="*/ 3944366 w 8230616"/>
                <a:gd name="connsiteY23" fmla="*/ 241300 h 1733893"/>
                <a:gd name="connsiteX24" fmla="*/ 4090416 w 8230616"/>
                <a:gd name="connsiteY24" fmla="*/ 279400 h 1733893"/>
                <a:gd name="connsiteX25" fmla="*/ 4204716 w 8230616"/>
                <a:gd name="connsiteY25" fmla="*/ 114300 h 1733893"/>
                <a:gd name="connsiteX26" fmla="*/ 4306316 w 8230616"/>
                <a:gd name="connsiteY26" fmla="*/ 215900 h 1733893"/>
                <a:gd name="connsiteX27" fmla="*/ 4452366 w 8230616"/>
                <a:gd name="connsiteY27" fmla="*/ 57150 h 1733893"/>
                <a:gd name="connsiteX28" fmla="*/ 4592066 w 8230616"/>
                <a:gd name="connsiteY28" fmla="*/ 165100 h 1733893"/>
                <a:gd name="connsiteX29" fmla="*/ 4788916 w 8230616"/>
                <a:gd name="connsiteY29" fmla="*/ 57150 h 1733893"/>
                <a:gd name="connsiteX30" fmla="*/ 4852416 w 8230616"/>
                <a:gd name="connsiteY30" fmla="*/ 0 h 1733893"/>
                <a:gd name="connsiteX31" fmla="*/ 4985766 w 8230616"/>
                <a:gd name="connsiteY31" fmla="*/ 165100 h 1733893"/>
                <a:gd name="connsiteX32" fmla="*/ 5087366 w 8230616"/>
                <a:gd name="connsiteY32" fmla="*/ 203200 h 1733893"/>
                <a:gd name="connsiteX33" fmla="*/ 5227066 w 8230616"/>
                <a:gd name="connsiteY33" fmla="*/ 12700 h 1733893"/>
                <a:gd name="connsiteX34" fmla="*/ 5354066 w 8230616"/>
                <a:gd name="connsiteY34" fmla="*/ 127000 h 1733893"/>
                <a:gd name="connsiteX35" fmla="*/ 5468366 w 8230616"/>
                <a:gd name="connsiteY35" fmla="*/ 114300 h 1733893"/>
                <a:gd name="connsiteX36" fmla="*/ 5716016 w 8230616"/>
                <a:gd name="connsiteY36" fmla="*/ 355600 h 1733893"/>
                <a:gd name="connsiteX37" fmla="*/ 5862066 w 8230616"/>
                <a:gd name="connsiteY37" fmla="*/ 412750 h 1733893"/>
                <a:gd name="connsiteX38" fmla="*/ 6014466 w 8230616"/>
                <a:gd name="connsiteY38" fmla="*/ 444500 h 1733893"/>
                <a:gd name="connsiteX39" fmla="*/ 6135116 w 8230616"/>
                <a:gd name="connsiteY39" fmla="*/ 514350 h 1733893"/>
                <a:gd name="connsiteX40" fmla="*/ 6224016 w 8230616"/>
                <a:gd name="connsiteY40" fmla="*/ 431800 h 1733893"/>
                <a:gd name="connsiteX41" fmla="*/ 6363716 w 8230616"/>
                <a:gd name="connsiteY41" fmla="*/ 704850 h 1733893"/>
                <a:gd name="connsiteX42" fmla="*/ 6509766 w 8230616"/>
                <a:gd name="connsiteY42" fmla="*/ 793750 h 1733893"/>
                <a:gd name="connsiteX43" fmla="*/ 6592316 w 8230616"/>
                <a:gd name="connsiteY43" fmla="*/ 990600 h 1733893"/>
                <a:gd name="connsiteX44" fmla="*/ 6814566 w 8230616"/>
                <a:gd name="connsiteY44" fmla="*/ 806450 h 1733893"/>
                <a:gd name="connsiteX45" fmla="*/ 6941566 w 8230616"/>
                <a:gd name="connsiteY45" fmla="*/ 927100 h 1733893"/>
                <a:gd name="connsiteX46" fmla="*/ 6992366 w 8230616"/>
                <a:gd name="connsiteY46" fmla="*/ 1060450 h 1733893"/>
                <a:gd name="connsiteX47" fmla="*/ 7100316 w 8230616"/>
                <a:gd name="connsiteY47" fmla="*/ 971550 h 1733893"/>
                <a:gd name="connsiteX48" fmla="*/ 7214616 w 8230616"/>
                <a:gd name="connsiteY48" fmla="*/ 1009650 h 1733893"/>
                <a:gd name="connsiteX49" fmla="*/ 7341616 w 8230616"/>
                <a:gd name="connsiteY49" fmla="*/ 1289050 h 1733893"/>
                <a:gd name="connsiteX50" fmla="*/ 7354316 w 8230616"/>
                <a:gd name="connsiteY50" fmla="*/ 1371600 h 1733893"/>
                <a:gd name="connsiteX51" fmla="*/ 7500366 w 8230616"/>
                <a:gd name="connsiteY51" fmla="*/ 1289050 h 1733893"/>
                <a:gd name="connsiteX52" fmla="*/ 7614666 w 8230616"/>
                <a:gd name="connsiteY52" fmla="*/ 1403350 h 1733893"/>
                <a:gd name="connsiteX53" fmla="*/ 7849616 w 8230616"/>
                <a:gd name="connsiteY53" fmla="*/ 1530350 h 1733893"/>
                <a:gd name="connsiteX54" fmla="*/ 8008366 w 8230616"/>
                <a:gd name="connsiteY54" fmla="*/ 1600200 h 1733893"/>
                <a:gd name="connsiteX55" fmla="*/ 8129016 w 8230616"/>
                <a:gd name="connsiteY55" fmla="*/ 1593850 h 1733893"/>
                <a:gd name="connsiteX56" fmla="*/ 8230616 w 8230616"/>
                <a:gd name="connsiteY56" fmla="*/ 1714500 h 1733893"/>
                <a:gd name="connsiteX57" fmla="*/ 0 w 8230616"/>
                <a:gd name="connsiteY57" fmla="*/ 1733893 h 1733893"/>
                <a:gd name="connsiteX0" fmla="*/ 0 w 8346843"/>
                <a:gd name="connsiteY0" fmla="*/ 1739042 h 1739042"/>
                <a:gd name="connsiteX1" fmla="*/ 624623 w 8346843"/>
                <a:gd name="connsiteY1" fmla="*/ 1525545 h 1739042"/>
                <a:gd name="connsiteX2" fmla="*/ 987307 w 8346843"/>
                <a:gd name="connsiteY2" fmla="*/ 1287849 h 1739042"/>
                <a:gd name="connsiteX3" fmla="*/ 1133357 w 8346843"/>
                <a:gd name="connsiteY3" fmla="*/ 1169773 h 1739042"/>
                <a:gd name="connsiteX4" fmla="*/ 1345911 w 8346843"/>
                <a:gd name="connsiteY4" fmla="*/ 1149692 h 1739042"/>
                <a:gd name="connsiteX5" fmla="*/ 1421148 w 8346843"/>
                <a:gd name="connsiteY5" fmla="*/ 1026126 h 1739042"/>
                <a:gd name="connsiteX6" fmla="*/ 1774593 w 8346843"/>
                <a:gd name="connsiteY6" fmla="*/ 876300 h 1739042"/>
                <a:gd name="connsiteX7" fmla="*/ 1926993 w 8346843"/>
                <a:gd name="connsiteY7" fmla="*/ 920750 h 1739042"/>
                <a:gd name="connsiteX8" fmla="*/ 2079393 w 8346843"/>
                <a:gd name="connsiteY8" fmla="*/ 819150 h 1739042"/>
                <a:gd name="connsiteX9" fmla="*/ 2212743 w 8346843"/>
                <a:gd name="connsiteY9" fmla="*/ 857250 h 1739042"/>
                <a:gd name="connsiteX10" fmla="*/ 2396893 w 8346843"/>
                <a:gd name="connsiteY10" fmla="*/ 768350 h 1739042"/>
                <a:gd name="connsiteX11" fmla="*/ 2536593 w 8346843"/>
                <a:gd name="connsiteY11" fmla="*/ 685800 h 1739042"/>
                <a:gd name="connsiteX12" fmla="*/ 2669943 w 8346843"/>
                <a:gd name="connsiteY12" fmla="*/ 711200 h 1739042"/>
                <a:gd name="connsiteX13" fmla="*/ 2796943 w 8346843"/>
                <a:gd name="connsiteY13" fmla="*/ 596900 h 1739042"/>
                <a:gd name="connsiteX14" fmla="*/ 2930293 w 8346843"/>
                <a:gd name="connsiteY14" fmla="*/ 679450 h 1739042"/>
                <a:gd name="connsiteX15" fmla="*/ 3038243 w 8346843"/>
                <a:gd name="connsiteY15" fmla="*/ 533400 h 1739042"/>
                <a:gd name="connsiteX16" fmla="*/ 3203343 w 8346843"/>
                <a:gd name="connsiteY16" fmla="*/ 533400 h 1739042"/>
                <a:gd name="connsiteX17" fmla="*/ 3311293 w 8346843"/>
                <a:gd name="connsiteY17" fmla="*/ 463550 h 1739042"/>
                <a:gd name="connsiteX18" fmla="*/ 3457343 w 8346843"/>
                <a:gd name="connsiteY18" fmla="*/ 520700 h 1739042"/>
                <a:gd name="connsiteX19" fmla="*/ 3603393 w 8346843"/>
                <a:gd name="connsiteY19" fmla="*/ 342900 h 1739042"/>
                <a:gd name="connsiteX20" fmla="*/ 3692293 w 8346843"/>
                <a:gd name="connsiteY20" fmla="*/ 419100 h 1739042"/>
                <a:gd name="connsiteX21" fmla="*/ 3825643 w 8346843"/>
                <a:gd name="connsiteY21" fmla="*/ 292100 h 1739042"/>
                <a:gd name="connsiteX22" fmla="*/ 3971693 w 8346843"/>
                <a:gd name="connsiteY22" fmla="*/ 323850 h 1739042"/>
                <a:gd name="connsiteX23" fmla="*/ 4060593 w 8346843"/>
                <a:gd name="connsiteY23" fmla="*/ 241300 h 1739042"/>
                <a:gd name="connsiteX24" fmla="*/ 4206643 w 8346843"/>
                <a:gd name="connsiteY24" fmla="*/ 279400 h 1739042"/>
                <a:gd name="connsiteX25" fmla="*/ 4320943 w 8346843"/>
                <a:gd name="connsiteY25" fmla="*/ 114300 h 1739042"/>
                <a:gd name="connsiteX26" fmla="*/ 4422543 w 8346843"/>
                <a:gd name="connsiteY26" fmla="*/ 215900 h 1739042"/>
                <a:gd name="connsiteX27" fmla="*/ 4568593 w 8346843"/>
                <a:gd name="connsiteY27" fmla="*/ 57150 h 1739042"/>
                <a:gd name="connsiteX28" fmla="*/ 4708293 w 8346843"/>
                <a:gd name="connsiteY28" fmla="*/ 165100 h 1739042"/>
                <a:gd name="connsiteX29" fmla="*/ 4905143 w 8346843"/>
                <a:gd name="connsiteY29" fmla="*/ 57150 h 1739042"/>
                <a:gd name="connsiteX30" fmla="*/ 4968643 w 8346843"/>
                <a:gd name="connsiteY30" fmla="*/ 0 h 1739042"/>
                <a:gd name="connsiteX31" fmla="*/ 5101993 w 8346843"/>
                <a:gd name="connsiteY31" fmla="*/ 165100 h 1739042"/>
                <a:gd name="connsiteX32" fmla="*/ 5203593 w 8346843"/>
                <a:gd name="connsiteY32" fmla="*/ 203200 h 1739042"/>
                <a:gd name="connsiteX33" fmla="*/ 5343293 w 8346843"/>
                <a:gd name="connsiteY33" fmla="*/ 12700 h 1739042"/>
                <a:gd name="connsiteX34" fmla="*/ 5470293 w 8346843"/>
                <a:gd name="connsiteY34" fmla="*/ 127000 h 1739042"/>
                <a:gd name="connsiteX35" fmla="*/ 5584593 w 8346843"/>
                <a:gd name="connsiteY35" fmla="*/ 114300 h 1739042"/>
                <a:gd name="connsiteX36" fmla="*/ 5832243 w 8346843"/>
                <a:gd name="connsiteY36" fmla="*/ 355600 h 1739042"/>
                <a:gd name="connsiteX37" fmla="*/ 5978293 w 8346843"/>
                <a:gd name="connsiteY37" fmla="*/ 412750 h 1739042"/>
                <a:gd name="connsiteX38" fmla="*/ 6130693 w 8346843"/>
                <a:gd name="connsiteY38" fmla="*/ 444500 h 1739042"/>
                <a:gd name="connsiteX39" fmla="*/ 6251343 w 8346843"/>
                <a:gd name="connsiteY39" fmla="*/ 514350 h 1739042"/>
                <a:gd name="connsiteX40" fmla="*/ 6340243 w 8346843"/>
                <a:gd name="connsiteY40" fmla="*/ 431800 h 1739042"/>
                <a:gd name="connsiteX41" fmla="*/ 6479943 w 8346843"/>
                <a:gd name="connsiteY41" fmla="*/ 704850 h 1739042"/>
                <a:gd name="connsiteX42" fmla="*/ 6625993 w 8346843"/>
                <a:gd name="connsiteY42" fmla="*/ 793750 h 1739042"/>
                <a:gd name="connsiteX43" fmla="*/ 6708543 w 8346843"/>
                <a:gd name="connsiteY43" fmla="*/ 990600 h 1739042"/>
                <a:gd name="connsiteX44" fmla="*/ 6930793 w 8346843"/>
                <a:gd name="connsiteY44" fmla="*/ 806450 h 1739042"/>
                <a:gd name="connsiteX45" fmla="*/ 7057793 w 8346843"/>
                <a:gd name="connsiteY45" fmla="*/ 927100 h 1739042"/>
                <a:gd name="connsiteX46" fmla="*/ 7108593 w 8346843"/>
                <a:gd name="connsiteY46" fmla="*/ 1060450 h 1739042"/>
                <a:gd name="connsiteX47" fmla="*/ 7216543 w 8346843"/>
                <a:gd name="connsiteY47" fmla="*/ 971550 h 1739042"/>
                <a:gd name="connsiteX48" fmla="*/ 7330843 w 8346843"/>
                <a:gd name="connsiteY48" fmla="*/ 1009650 h 1739042"/>
                <a:gd name="connsiteX49" fmla="*/ 7457843 w 8346843"/>
                <a:gd name="connsiteY49" fmla="*/ 1289050 h 1739042"/>
                <a:gd name="connsiteX50" fmla="*/ 7470543 w 8346843"/>
                <a:gd name="connsiteY50" fmla="*/ 1371600 h 1739042"/>
                <a:gd name="connsiteX51" fmla="*/ 7616593 w 8346843"/>
                <a:gd name="connsiteY51" fmla="*/ 1289050 h 1739042"/>
                <a:gd name="connsiteX52" fmla="*/ 7730893 w 8346843"/>
                <a:gd name="connsiteY52" fmla="*/ 1403350 h 1739042"/>
                <a:gd name="connsiteX53" fmla="*/ 7965843 w 8346843"/>
                <a:gd name="connsiteY53" fmla="*/ 1530350 h 1739042"/>
                <a:gd name="connsiteX54" fmla="*/ 8124593 w 8346843"/>
                <a:gd name="connsiteY54" fmla="*/ 1600200 h 1739042"/>
                <a:gd name="connsiteX55" fmla="*/ 8245243 w 8346843"/>
                <a:gd name="connsiteY55" fmla="*/ 1593850 h 1739042"/>
                <a:gd name="connsiteX56" fmla="*/ 8346843 w 8346843"/>
                <a:gd name="connsiteY56" fmla="*/ 1714500 h 1739042"/>
                <a:gd name="connsiteX57" fmla="*/ 0 w 8346843"/>
                <a:gd name="connsiteY57" fmla="*/ 1739042 h 1739042"/>
                <a:gd name="connsiteX0" fmla="*/ 0 w 8346843"/>
                <a:gd name="connsiteY0" fmla="*/ 1739042 h 1739042"/>
                <a:gd name="connsiteX1" fmla="*/ 624623 w 8346843"/>
                <a:gd name="connsiteY1" fmla="*/ 1525545 h 1739042"/>
                <a:gd name="connsiteX2" fmla="*/ 987307 w 8346843"/>
                <a:gd name="connsiteY2" fmla="*/ 1287849 h 1739042"/>
                <a:gd name="connsiteX3" fmla="*/ 1133357 w 8346843"/>
                <a:gd name="connsiteY3" fmla="*/ 1169773 h 1739042"/>
                <a:gd name="connsiteX4" fmla="*/ 1345911 w 8346843"/>
                <a:gd name="connsiteY4" fmla="*/ 1149692 h 1739042"/>
                <a:gd name="connsiteX5" fmla="*/ 1421148 w 8346843"/>
                <a:gd name="connsiteY5" fmla="*/ 1026126 h 1739042"/>
                <a:gd name="connsiteX6" fmla="*/ 1774593 w 8346843"/>
                <a:gd name="connsiteY6" fmla="*/ 876300 h 1739042"/>
                <a:gd name="connsiteX7" fmla="*/ 1926993 w 8346843"/>
                <a:gd name="connsiteY7" fmla="*/ 920750 h 1739042"/>
                <a:gd name="connsiteX8" fmla="*/ 2079393 w 8346843"/>
                <a:gd name="connsiteY8" fmla="*/ 819150 h 1739042"/>
                <a:gd name="connsiteX9" fmla="*/ 2212743 w 8346843"/>
                <a:gd name="connsiteY9" fmla="*/ 857250 h 1739042"/>
                <a:gd name="connsiteX10" fmla="*/ 2396893 w 8346843"/>
                <a:gd name="connsiteY10" fmla="*/ 768350 h 1739042"/>
                <a:gd name="connsiteX11" fmla="*/ 2536593 w 8346843"/>
                <a:gd name="connsiteY11" fmla="*/ 685800 h 1739042"/>
                <a:gd name="connsiteX12" fmla="*/ 2669943 w 8346843"/>
                <a:gd name="connsiteY12" fmla="*/ 711200 h 1739042"/>
                <a:gd name="connsiteX13" fmla="*/ 2796943 w 8346843"/>
                <a:gd name="connsiteY13" fmla="*/ 596900 h 1739042"/>
                <a:gd name="connsiteX14" fmla="*/ 2930293 w 8346843"/>
                <a:gd name="connsiteY14" fmla="*/ 679450 h 1739042"/>
                <a:gd name="connsiteX15" fmla="*/ 3038243 w 8346843"/>
                <a:gd name="connsiteY15" fmla="*/ 533400 h 1739042"/>
                <a:gd name="connsiteX16" fmla="*/ 3203343 w 8346843"/>
                <a:gd name="connsiteY16" fmla="*/ 533400 h 1739042"/>
                <a:gd name="connsiteX17" fmla="*/ 3311293 w 8346843"/>
                <a:gd name="connsiteY17" fmla="*/ 463550 h 1739042"/>
                <a:gd name="connsiteX18" fmla="*/ 3457343 w 8346843"/>
                <a:gd name="connsiteY18" fmla="*/ 520700 h 1739042"/>
                <a:gd name="connsiteX19" fmla="*/ 3603393 w 8346843"/>
                <a:gd name="connsiteY19" fmla="*/ 342900 h 1739042"/>
                <a:gd name="connsiteX20" fmla="*/ 3692293 w 8346843"/>
                <a:gd name="connsiteY20" fmla="*/ 419100 h 1739042"/>
                <a:gd name="connsiteX21" fmla="*/ 3825643 w 8346843"/>
                <a:gd name="connsiteY21" fmla="*/ 292100 h 1739042"/>
                <a:gd name="connsiteX22" fmla="*/ 3971693 w 8346843"/>
                <a:gd name="connsiteY22" fmla="*/ 323850 h 1739042"/>
                <a:gd name="connsiteX23" fmla="*/ 4060593 w 8346843"/>
                <a:gd name="connsiteY23" fmla="*/ 241300 h 1739042"/>
                <a:gd name="connsiteX24" fmla="*/ 4206643 w 8346843"/>
                <a:gd name="connsiteY24" fmla="*/ 279400 h 1739042"/>
                <a:gd name="connsiteX25" fmla="*/ 4320943 w 8346843"/>
                <a:gd name="connsiteY25" fmla="*/ 114300 h 1739042"/>
                <a:gd name="connsiteX26" fmla="*/ 4422543 w 8346843"/>
                <a:gd name="connsiteY26" fmla="*/ 215900 h 1739042"/>
                <a:gd name="connsiteX27" fmla="*/ 4568593 w 8346843"/>
                <a:gd name="connsiteY27" fmla="*/ 57150 h 1739042"/>
                <a:gd name="connsiteX28" fmla="*/ 4708293 w 8346843"/>
                <a:gd name="connsiteY28" fmla="*/ 165100 h 1739042"/>
                <a:gd name="connsiteX29" fmla="*/ 4905143 w 8346843"/>
                <a:gd name="connsiteY29" fmla="*/ 57150 h 1739042"/>
                <a:gd name="connsiteX30" fmla="*/ 4968643 w 8346843"/>
                <a:gd name="connsiteY30" fmla="*/ 0 h 1739042"/>
                <a:gd name="connsiteX31" fmla="*/ 5101993 w 8346843"/>
                <a:gd name="connsiteY31" fmla="*/ 165100 h 1739042"/>
                <a:gd name="connsiteX32" fmla="*/ 5203593 w 8346843"/>
                <a:gd name="connsiteY32" fmla="*/ 203200 h 1739042"/>
                <a:gd name="connsiteX33" fmla="*/ 5343293 w 8346843"/>
                <a:gd name="connsiteY33" fmla="*/ 12700 h 1739042"/>
                <a:gd name="connsiteX34" fmla="*/ 5470293 w 8346843"/>
                <a:gd name="connsiteY34" fmla="*/ 127000 h 1739042"/>
                <a:gd name="connsiteX35" fmla="*/ 5584593 w 8346843"/>
                <a:gd name="connsiteY35" fmla="*/ 114300 h 1739042"/>
                <a:gd name="connsiteX36" fmla="*/ 5832243 w 8346843"/>
                <a:gd name="connsiteY36" fmla="*/ 355600 h 1739042"/>
                <a:gd name="connsiteX37" fmla="*/ 5978293 w 8346843"/>
                <a:gd name="connsiteY37" fmla="*/ 412750 h 1739042"/>
                <a:gd name="connsiteX38" fmla="*/ 6130693 w 8346843"/>
                <a:gd name="connsiteY38" fmla="*/ 444500 h 1739042"/>
                <a:gd name="connsiteX39" fmla="*/ 6251343 w 8346843"/>
                <a:gd name="connsiteY39" fmla="*/ 514350 h 1739042"/>
                <a:gd name="connsiteX40" fmla="*/ 6340243 w 8346843"/>
                <a:gd name="connsiteY40" fmla="*/ 431800 h 1739042"/>
                <a:gd name="connsiteX41" fmla="*/ 6479943 w 8346843"/>
                <a:gd name="connsiteY41" fmla="*/ 704850 h 1739042"/>
                <a:gd name="connsiteX42" fmla="*/ 6625993 w 8346843"/>
                <a:gd name="connsiteY42" fmla="*/ 793750 h 1739042"/>
                <a:gd name="connsiteX43" fmla="*/ 6708543 w 8346843"/>
                <a:gd name="connsiteY43" fmla="*/ 990600 h 1739042"/>
                <a:gd name="connsiteX44" fmla="*/ 6930793 w 8346843"/>
                <a:gd name="connsiteY44" fmla="*/ 806450 h 1739042"/>
                <a:gd name="connsiteX45" fmla="*/ 7057793 w 8346843"/>
                <a:gd name="connsiteY45" fmla="*/ 927100 h 1739042"/>
                <a:gd name="connsiteX46" fmla="*/ 7108593 w 8346843"/>
                <a:gd name="connsiteY46" fmla="*/ 1060450 h 1739042"/>
                <a:gd name="connsiteX47" fmla="*/ 7216543 w 8346843"/>
                <a:gd name="connsiteY47" fmla="*/ 971550 h 1739042"/>
                <a:gd name="connsiteX48" fmla="*/ 7330843 w 8346843"/>
                <a:gd name="connsiteY48" fmla="*/ 1009650 h 1739042"/>
                <a:gd name="connsiteX49" fmla="*/ 7457843 w 8346843"/>
                <a:gd name="connsiteY49" fmla="*/ 1289050 h 1739042"/>
                <a:gd name="connsiteX50" fmla="*/ 7470543 w 8346843"/>
                <a:gd name="connsiteY50" fmla="*/ 1371600 h 1739042"/>
                <a:gd name="connsiteX51" fmla="*/ 7616593 w 8346843"/>
                <a:gd name="connsiteY51" fmla="*/ 1289050 h 1739042"/>
                <a:gd name="connsiteX52" fmla="*/ 7730893 w 8346843"/>
                <a:gd name="connsiteY52" fmla="*/ 1403350 h 1739042"/>
                <a:gd name="connsiteX53" fmla="*/ 7965843 w 8346843"/>
                <a:gd name="connsiteY53" fmla="*/ 1530350 h 1739042"/>
                <a:gd name="connsiteX54" fmla="*/ 8124593 w 8346843"/>
                <a:gd name="connsiteY54" fmla="*/ 1600200 h 1739042"/>
                <a:gd name="connsiteX55" fmla="*/ 8245243 w 8346843"/>
                <a:gd name="connsiteY55" fmla="*/ 1593850 h 1739042"/>
                <a:gd name="connsiteX56" fmla="*/ 8346843 w 8346843"/>
                <a:gd name="connsiteY56" fmla="*/ 1714500 h 1739042"/>
                <a:gd name="connsiteX57" fmla="*/ 0 w 8346843"/>
                <a:gd name="connsiteY57" fmla="*/ 1739042 h 1739042"/>
                <a:gd name="connsiteX0" fmla="*/ 0 w 8346843"/>
                <a:gd name="connsiteY0" fmla="*/ 1739042 h 1739042"/>
                <a:gd name="connsiteX1" fmla="*/ 543266 w 8346843"/>
                <a:gd name="connsiteY1" fmla="*/ 1458612 h 1739042"/>
                <a:gd name="connsiteX2" fmla="*/ 987307 w 8346843"/>
                <a:gd name="connsiteY2" fmla="*/ 1287849 h 1739042"/>
                <a:gd name="connsiteX3" fmla="*/ 1133357 w 8346843"/>
                <a:gd name="connsiteY3" fmla="*/ 1169773 h 1739042"/>
                <a:gd name="connsiteX4" fmla="*/ 1345911 w 8346843"/>
                <a:gd name="connsiteY4" fmla="*/ 1149692 h 1739042"/>
                <a:gd name="connsiteX5" fmla="*/ 1421148 w 8346843"/>
                <a:gd name="connsiteY5" fmla="*/ 1026126 h 1739042"/>
                <a:gd name="connsiteX6" fmla="*/ 1774593 w 8346843"/>
                <a:gd name="connsiteY6" fmla="*/ 876300 h 1739042"/>
                <a:gd name="connsiteX7" fmla="*/ 1926993 w 8346843"/>
                <a:gd name="connsiteY7" fmla="*/ 920750 h 1739042"/>
                <a:gd name="connsiteX8" fmla="*/ 2079393 w 8346843"/>
                <a:gd name="connsiteY8" fmla="*/ 819150 h 1739042"/>
                <a:gd name="connsiteX9" fmla="*/ 2212743 w 8346843"/>
                <a:gd name="connsiteY9" fmla="*/ 857250 h 1739042"/>
                <a:gd name="connsiteX10" fmla="*/ 2396893 w 8346843"/>
                <a:gd name="connsiteY10" fmla="*/ 768350 h 1739042"/>
                <a:gd name="connsiteX11" fmla="*/ 2536593 w 8346843"/>
                <a:gd name="connsiteY11" fmla="*/ 685800 h 1739042"/>
                <a:gd name="connsiteX12" fmla="*/ 2669943 w 8346843"/>
                <a:gd name="connsiteY12" fmla="*/ 711200 h 1739042"/>
                <a:gd name="connsiteX13" fmla="*/ 2796943 w 8346843"/>
                <a:gd name="connsiteY13" fmla="*/ 596900 h 1739042"/>
                <a:gd name="connsiteX14" fmla="*/ 2930293 w 8346843"/>
                <a:gd name="connsiteY14" fmla="*/ 679450 h 1739042"/>
                <a:gd name="connsiteX15" fmla="*/ 3038243 w 8346843"/>
                <a:gd name="connsiteY15" fmla="*/ 533400 h 1739042"/>
                <a:gd name="connsiteX16" fmla="*/ 3203343 w 8346843"/>
                <a:gd name="connsiteY16" fmla="*/ 533400 h 1739042"/>
                <a:gd name="connsiteX17" fmla="*/ 3311293 w 8346843"/>
                <a:gd name="connsiteY17" fmla="*/ 463550 h 1739042"/>
                <a:gd name="connsiteX18" fmla="*/ 3457343 w 8346843"/>
                <a:gd name="connsiteY18" fmla="*/ 520700 h 1739042"/>
                <a:gd name="connsiteX19" fmla="*/ 3603393 w 8346843"/>
                <a:gd name="connsiteY19" fmla="*/ 342900 h 1739042"/>
                <a:gd name="connsiteX20" fmla="*/ 3692293 w 8346843"/>
                <a:gd name="connsiteY20" fmla="*/ 419100 h 1739042"/>
                <a:gd name="connsiteX21" fmla="*/ 3825643 w 8346843"/>
                <a:gd name="connsiteY21" fmla="*/ 292100 h 1739042"/>
                <a:gd name="connsiteX22" fmla="*/ 3971693 w 8346843"/>
                <a:gd name="connsiteY22" fmla="*/ 323850 h 1739042"/>
                <a:gd name="connsiteX23" fmla="*/ 4060593 w 8346843"/>
                <a:gd name="connsiteY23" fmla="*/ 241300 h 1739042"/>
                <a:gd name="connsiteX24" fmla="*/ 4206643 w 8346843"/>
                <a:gd name="connsiteY24" fmla="*/ 279400 h 1739042"/>
                <a:gd name="connsiteX25" fmla="*/ 4320943 w 8346843"/>
                <a:gd name="connsiteY25" fmla="*/ 114300 h 1739042"/>
                <a:gd name="connsiteX26" fmla="*/ 4422543 w 8346843"/>
                <a:gd name="connsiteY26" fmla="*/ 215900 h 1739042"/>
                <a:gd name="connsiteX27" fmla="*/ 4568593 w 8346843"/>
                <a:gd name="connsiteY27" fmla="*/ 57150 h 1739042"/>
                <a:gd name="connsiteX28" fmla="*/ 4708293 w 8346843"/>
                <a:gd name="connsiteY28" fmla="*/ 165100 h 1739042"/>
                <a:gd name="connsiteX29" fmla="*/ 4905143 w 8346843"/>
                <a:gd name="connsiteY29" fmla="*/ 57150 h 1739042"/>
                <a:gd name="connsiteX30" fmla="*/ 4968643 w 8346843"/>
                <a:gd name="connsiteY30" fmla="*/ 0 h 1739042"/>
                <a:gd name="connsiteX31" fmla="*/ 5101993 w 8346843"/>
                <a:gd name="connsiteY31" fmla="*/ 165100 h 1739042"/>
                <a:gd name="connsiteX32" fmla="*/ 5203593 w 8346843"/>
                <a:gd name="connsiteY32" fmla="*/ 203200 h 1739042"/>
                <a:gd name="connsiteX33" fmla="*/ 5343293 w 8346843"/>
                <a:gd name="connsiteY33" fmla="*/ 12700 h 1739042"/>
                <a:gd name="connsiteX34" fmla="*/ 5470293 w 8346843"/>
                <a:gd name="connsiteY34" fmla="*/ 127000 h 1739042"/>
                <a:gd name="connsiteX35" fmla="*/ 5584593 w 8346843"/>
                <a:gd name="connsiteY35" fmla="*/ 114300 h 1739042"/>
                <a:gd name="connsiteX36" fmla="*/ 5832243 w 8346843"/>
                <a:gd name="connsiteY36" fmla="*/ 355600 h 1739042"/>
                <a:gd name="connsiteX37" fmla="*/ 5978293 w 8346843"/>
                <a:gd name="connsiteY37" fmla="*/ 412750 h 1739042"/>
                <a:gd name="connsiteX38" fmla="*/ 6130693 w 8346843"/>
                <a:gd name="connsiteY38" fmla="*/ 444500 h 1739042"/>
                <a:gd name="connsiteX39" fmla="*/ 6251343 w 8346843"/>
                <a:gd name="connsiteY39" fmla="*/ 514350 h 1739042"/>
                <a:gd name="connsiteX40" fmla="*/ 6340243 w 8346843"/>
                <a:gd name="connsiteY40" fmla="*/ 431800 h 1739042"/>
                <a:gd name="connsiteX41" fmla="*/ 6479943 w 8346843"/>
                <a:gd name="connsiteY41" fmla="*/ 704850 h 1739042"/>
                <a:gd name="connsiteX42" fmla="*/ 6625993 w 8346843"/>
                <a:gd name="connsiteY42" fmla="*/ 793750 h 1739042"/>
                <a:gd name="connsiteX43" fmla="*/ 6708543 w 8346843"/>
                <a:gd name="connsiteY43" fmla="*/ 990600 h 1739042"/>
                <a:gd name="connsiteX44" fmla="*/ 6930793 w 8346843"/>
                <a:gd name="connsiteY44" fmla="*/ 806450 h 1739042"/>
                <a:gd name="connsiteX45" fmla="*/ 7057793 w 8346843"/>
                <a:gd name="connsiteY45" fmla="*/ 927100 h 1739042"/>
                <a:gd name="connsiteX46" fmla="*/ 7108593 w 8346843"/>
                <a:gd name="connsiteY46" fmla="*/ 1060450 h 1739042"/>
                <a:gd name="connsiteX47" fmla="*/ 7216543 w 8346843"/>
                <a:gd name="connsiteY47" fmla="*/ 971550 h 1739042"/>
                <a:gd name="connsiteX48" fmla="*/ 7330843 w 8346843"/>
                <a:gd name="connsiteY48" fmla="*/ 1009650 h 1739042"/>
                <a:gd name="connsiteX49" fmla="*/ 7457843 w 8346843"/>
                <a:gd name="connsiteY49" fmla="*/ 1289050 h 1739042"/>
                <a:gd name="connsiteX50" fmla="*/ 7470543 w 8346843"/>
                <a:gd name="connsiteY50" fmla="*/ 1371600 h 1739042"/>
                <a:gd name="connsiteX51" fmla="*/ 7616593 w 8346843"/>
                <a:gd name="connsiteY51" fmla="*/ 1289050 h 1739042"/>
                <a:gd name="connsiteX52" fmla="*/ 7730893 w 8346843"/>
                <a:gd name="connsiteY52" fmla="*/ 1403350 h 1739042"/>
                <a:gd name="connsiteX53" fmla="*/ 7965843 w 8346843"/>
                <a:gd name="connsiteY53" fmla="*/ 1530350 h 1739042"/>
                <a:gd name="connsiteX54" fmla="*/ 8124593 w 8346843"/>
                <a:gd name="connsiteY54" fmla="*/ 1600200 h 1739042"/>
                <a:gd name="connsiteX55" fmla="*/ 8245243 w 8346843"/>
                <a:gd name="connsiteY55" fmla="*/ 1593850 h 1739042"/>
                <a:gd name="connsiteX56" fmla="*/ 8346843 w 8346843"/>
                <a:gd name="connsiteY56" fmla="*/ 1714500 h 1739042"/>
                <a:gd name="connsiteX57" fmla="*/ 0 w 8346843"/>
                <a:gd name="connsiteY57" fmla="*/ 1739042 h 1739042"/>
                <a:gd name="connsiteX0" fmla="*/ 0 w 8404955"/>
                <a:gd name="connsiteY0" fmla="*/ 1739042 h 1739042"/>
                <a:gd name="connsiteX1" fmla="*/ 601378 w 8404955"/>
                <a:gd name="connsiteY1" fmla="*/ 1458612 h 1739042"/>
                <a:gd name="connsiteX2" fmla="*/ 1045419 w 8404955"/>
                <a:gd name="connsiteY2" fmla="*/ 1287849 h 1739042"/>
                <a:gd name="connsiteX3" fmla="*/ 1191469 w 8404955"/>
                <a:gd name="connsiteY3" fmla="*/ 1169773 h 1739042"/>
                <a:gd name="connsiteX4" fmla="*/ 1404023 w 8404955"/>
                <a:gd name="connsiteY4" fmla="*/ 1149692 h 1739042"/>
                <a:gd name="connsiteX5" fmla="*/ 1479260 w 8404955"/>
                <a:gd name="connsiteY5" fmla="*/ 1026126 h 1739042"/>
                <a:gd name="connsiteX6" fmla="*/ 1832705 w 8404955"/>
                <a:gd name="connsiteY6" fmla="*/ 876300 h 1739042"/>
                <a:gd name="connsiteX7" fmla="*/ 1985105 w 8404955"/>
                <a:gd name="connsiteY7" fmla="*/ 920750 h 1739042"/>
                <a:gd name="connsiteX8" fmla="*/ 2137505 w 8404955"/>
                <a:gd name="connsiteY8" fmla="*/ 819150 h 1739042"/>
                <a:gd name="connsiteX9" fmla="*/ 2270855 w 8404955"/>
                <a:gd name="connsiteY9" fmla="*/ 857250 h 1739042"/>
                <a:gd name="connsiteX10" fmla="*/ 2455005 w 8404955"/>
                <a:gd name="connsiteY10" fmla="*/ 768350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01378 w 8404955"/>
                <a:gd name="connsiteY1" fmla="*/ 1458612 h 1739042"/>
                <a:gd name="connsiteX2" fmla="*/ 1045419 w 8404955"/>
                <a:gd name="connsiteY2" fmla="*/ 1287849 h 1739042"/>
                <a:gd name="connsiteX3" fmla="*/ 1191469 w 8404955"/>
                <a:gd name="connsiteY3" fmla="*/ 1169773 h 1739042"/>
                <a:gd name="connsiteX4" fmla="*/ 1404023 w 8404955"/>
                <a:gd name="connsiteY4" fmla="*/ 1149692 h 1739042"/>
                <a:gd name="connsiteX5" fmla="*/ 1479260 w 8404955"/>
                <a:gd name="connsiteY5" fmla="*/ 1026126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137505 w 8404955"/>
                <a:gd name="connsiteY8" fmla="*/ 819150 h 1739042"/>
                <a:gd name="connsiteX9" fmla="*/ 2270855 w 8404955"/>
                <a:gd name="connsiteY9" fmla="*/ 857250 h 1739042"/>
                <a:gd name="connsiteX10" fmla="*/ 2455005 w 8404955"/>
                <a:gd name="connsiteY10" fmla="*/ 768350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01378 w 8404955"/>
                <a:gd name="connsiteY1" fmla="*/ 1458612 h 1739042"/>
                <a:gd name="connsiteX2" fmla="*/ 1045419 w 8404955"/>
                <a:gd name="connsiteY2" fmla="*/ 1287849 h 1739042"/>
                <a:gd name="connsiteX3" fmla="*/ 1191469 w 8404955"/>
                <a:gd name="connsiteY3" fmla="*/ 1169773 h 1739042"/>
                <a:gd name="connsiteX4" fmla="*/ 1404023 w 8404955"/>
                <a:gd name="connsiteY4" fmla="*/ 1149692 h 1739042"/>
                <a:gd name="connsiteX5" fmla="*/ 1479260 w 8404955"/>
                <a:gd name="connsiteY5" fmla="*/ 1026126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55005 w 8404955"/>
                <a:gd name="connsiteY10" fmla="*/ 768350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01378 w 8404955"/>
                <a:gd name="connsiteY1" fmla="*/ 1458612 h 1739042"/>
                <a:gd name="connsiteX2" fmla="*/ 1045419 w 8404955"/>
                <a:gd name="connsiteY2" fmla="*/ 1287849 h 1739042"/>
                <a:gd name="connsiteX3" fmla="*/ 1191469 w 8404955"/>
                <a:gd name="connsiteY3" fmla="*/ 1169773 h 1739042"/>
                <a:gd name="connsiteX4" fmla="*/ 1404023 w 8404955"/>
                <a:gd name="connsiteY4" fmla="*/ 1149692 h 1739042"/>
                <a:gd name="connsiteX5" fmla="*/ 1479260 w 8404955"/>
                <a:gd name="connsiteY5" fmla="*/ 1026126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24623 w 8404955"/>
                <a:gd name="connsiteY1" fmla="*/ 1499801 h 1739042"/>
                <a:gd name="connsiteX2" fmla="*/ 1045419 w 8404955"/>
                <a:gd name="connsiteY2" fmla="*/ 1287849 h 1739042"/>
                <a:gd name="connsiteX3" fmla="*/ 1191469 w 8404955"/>
                <a:gd name="connsiteY3" fmla="*/ 1169773 h 1739042"/>
                <a:gd name="connsiteX4" fmla="*/ 1404023 w 8404955"/>
                <a:gd name="connsiteY4" fmla="*/ 1149692 h 1739042"/>
                <a:gd name="connsiteX5" fmla="*/ 1479260 w 8404955"/>
                <a:gd name="connsiteY5" fmla="*/ 1026126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24623 w 8404955"/>
                <a:gd name="connsiteY1" fmla="*/ 1499801 h 1739042"/>
                <a:gd name="connsiteX2" fmla="*/ 1045419 w 8404955"/>
                <a:gd name="connsiteY2" fmla="*/ 1287849 h 1739042"/>
                <a:gd name="connsiteX3" fmla="*/ 1191469 w 8404955"/>
                <a:gd name="connsiteY3" fmla="*/ 1169773 h 1739042"/>
                <a:gd name="connsiteX4" fmla="*/ 1404023 w 8404955"/>
                <a:gd name="connsiteY4" fmla="*/ 1149692 h 1739042"/>
                <a:gd name="connsiteX5" fmla="*/ 1479260 w 8404955"/>
                <a:gd name="connsiteY5" fmla="*/ 1026126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24623 w 8404955"/>
                <a:gd name="connsiteY1" fmla="*/ 1499801 h 1739042"/>
                <a:gd name="connsiteX2" fmla="*/ 1045419 w 8404955"/>
                <a:gd name="connsiteY2" fmla="*/ 1287849 h 1739042"/>
                <a:gd name="connsiteX3" fmla="*/ 1261205 w 8404955"/>
                <a:gd name="connsiteY3" fmla="*/ 1236705 h 1739042"/>
                <a:gd name="connsiteX4" fmla="*/ 1404023 w 8404955"/>
                <a:gd name="connsiteY4" fmla="*/ 1149692 h 1739042"/>
                <a:gd name="connsiteX5" fmla="*/ 1479260 w 8404955"/>
                <a:gd name="connsiteY5" fmla="*/ 1026126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24623 w 8404955"/>
                <a:gd name="connsiteY1" fmla="*/ 1499801 h 1739042"/>
                <a:gd name="connsiteX2" fmla="*/ 1045419 w 8404955"/>
                <a:gd name="connsiteY2" fmla="*/ 1287849 h 1739042"/>
                <a:gd name="connsiteX3" fmla="*/ 1261205 w 8404955"/>
                <a:gd name="connsiteY3" fmla="*/ 1236705 h 1739042"/>
                <a:gd name="connsiteX4" fmla="*/ 1404023 w 8404955"/>
                <a:gd name="connsiteY4" fmla="*/ 1149692 h 1739042"/>
                <a:gd name="connsiteX5" fmla="*/ 1432769 w 8404955"/>
                <a:gd name="connsiteY5" fmla="*/ 984937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24623 w 8404955"/>
                <a:gd name="connsiteY1" fmla="*/ 1499801 h 1739042"/>
                <a:gd name="connsiteX2" fmla="*/ 1045419 w 8404955"/>
                <a:gd name="connsiteY2" fmla="*/ 1246660 h 1739042"/>
                <a:gd name="connsiteX3" fmla="*/ 1261205 w 8404955"/>
                <a:gd name="connsiteY3" fmla="*/ 1236705 h 1739042"/>
                <a:gd name="connsiteX4" fmla="*/ 1404023 w 8404955"/>
                <a:gd name="connsiteY4" fmla="*/ 1149692 h 1739042"/>
                <a:gd name="connsiteX5" fmla="*/ 1432769 w 8404955"/>
                <a:gd name="connsiteY5" fmla="*/ 984937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24623 w 8404955"/>
                <a:gd name="connsiteY1" fmla="*/ 1499801 h 1739042"/>
                <a:gd name="connsiteX2" fmla="*/ 1045419 w 8404955"/>
                <a:gd name="connsiteY2" fmla="*/ 1246660 h 1739042"/>
                <a:gd name="connsiteX3" fmla="*/ 1261205 w 8404955"/>
                <a:gd name="connsiteY3" fmla="*/ 1236705 h 1739042"/>
                <a:gd name="connsiteX4" fmla="*/ 1404023 w 8404955"/>
                <a:gd name="connsiteY4" fmla="*/ 1149692 h 1739042"/>
                <a:gd name="connsiteX5" fmla="*/ 1456014 w 8404955"/>
                <a:gd name="connsiteY5" fmla="*/ 995234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24623 w 8404955"/>
                <a:gd name="connsiteY1" fmla="*/ 1499801 h 1739042"/>
                <a:gd name="connsiteX2" fmla="*/ 1045419 w 8404955"/>
                <a:gd name="connsiteY2" fmla="*/ 1246660 h 1739042"/>
                <a:gd name="connsiteX3" fmla="*/ 1261205 w 8404955"/>
                <a:gd name="connsiteY3" fmla="*/ 1236705 h 1739042"/>
                <a:gd name="connsiteX4" fmla="*/ 1404023 w 8404955"/>
                <a:gd name="connsiteY4" fmla="*/ 1149692 h 1739042"/>
                <a:gd name="connsiteX5" fmla="*/ 1456014 w 8404955"/>
                <a:gd name="connsiteY5" fmla="*/ 995234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24623 w 8404955"/>
                <a:gd name="connsiteY1" fmla="*/ 1499801 h 1739042"/>
                <a:gd name="connsiteX2" fmla="*/ 1045419 w 8404955"/>
                <a:gd name="connsiteY2" fmla="*/ 1246660 h 1739042"/>
                <a:gd name="connsiteX3" fmla="*/ 1261205 w 8404955"/>
                <a:gd name="connsiteY3" fmla="*/ 1236705 h 1739042"/>
                <a:gd name="connsiteX4" fmla="*/ 1404023 w 8404955"/>
                <a:gd name="connsiteY4" fmla="*/ 1149692 h 1739042"/>
                <a:gd name="connsiteX5" fmla="*/ 1514129 w 8404955"/>
                <a:gd name="connsiteY5" fmla="*/ 1000382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24623 w 8404955"/>
                <a:gd name="connsiteY1" fmla="*/ 1499801 h 1739042"/>
                <a:gd name="connsiteX2" fmla="*/ 1045419 w 8404955"/>
                <a:gd name="connsiteY2" fmla="*/ 1246660 h 1739042"/>
                <a:gd name="connsiteX3" fmla="*/ 1296072 w 8404955"/>
                <a:gd name="connsiteY3" fmla="*/ 1174921 h 1739042"/>
                <a:gd name="connsiteX4" fmla="*/ 1404023 w 8404955"/>
                <a:gd name="connsiteY4" fmla="*/ 1149692 h 1739042"/>
                <a:gd name="connsiteX5" fmla="*/ 1514129 w 8404955"/>
                <a:gd name="connsiteY5" fmla="*/ 1000382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717605 w 8404955"/>
                <a:gd name="connsiteY1" fmla="*/ 1525544 h 1739042"/>
                <a:gd name="connsiteX2" fmla="*/ 1045419 w 8404955"/>
                <a:gd name="connsiteY2" fmla="*/ 1246660 h 1739042"/>
                <a:gd name="connsiteX3" fmla="*/ 1296072 w 8404955"/>
                <a:gd name="connsiteY3" fmla="*/ 1174921 h 1739042"/>
                <a:gd name="connsiteX4" fmla="*/ 1404023 w 8404955"/>
                <a:gd name="connsiteY4" fmla="*/ 1149692 h 1739042"/>
                <a:gd name="connsiteX5" fmla="*/ 1514129 w 8404955"/>
                <a:gd name="connsiteY5" fmla="*/ 1000382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543263 w 8404955"/>
                <a:gd name="connsiteY1" fmla="*/ 1494652 h 1739042"/>
                <a:gd name="connsiteX2" fmla="*/ 1045419 w 8404955"/>
                <a:gd name="connsiteY2" fmla="*/ 1246660 h 1739042"/>
                <a:gd name="connsiteX3" fmla="*/ 1296072 w 8404955"/>
                <a:gd name="connsiteY3" fmla="*/ 1174921 h 1739042"/>
                <a:gd name="connsiteX4" fmla="*/ 1404023 w 8404955"/>
                <a:gd name="connsiteY4" fmla="*/ 1149692 h 1739042"/>
                <a:gd name="connsiteX5" fmla="*/ 1514129 w 8404955"/>
                <a:gd name="connsiteY5" fmla="*/ 1000382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485149 w 8404955"/>
                <a:gd name="connsiteY1" fmla="*/ 1479207 h 1739042"/>
                <a:gd name="connsiteX2" fmla="*/ 1045419 w 8404955"/>
                <a:gd name="connsiteY2" fmla="*/ 1246660 h 1739042"/>
                <a:gd name="connsiteX3" fmla="*/ 1296072 w 8404955"/>
                <a:gd name="connsiteY3" fmla="*/ 1174921 h 1739042"/>
                <a:gd name="connsiteX4" fmla="*/ 1404023 w 8404955"/>
                <a:gd name="connsiteY4" fmla="*/ 1149692 h 1739042"/>
                <a:gd name="connsiteX5" fmla="*/ 1514129 w 8404955"/>
                <a:gd name="connsiteY5" fmla="*/ 1000382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579294"/>
                <a:gd name="connsiteY0" fmla="*/ 1733894 h 1733894"/>
                <a:gd name="connsiteX1" fmla="*/ 659488 w 8579294"/>
                <a:gd name="connsiteY1" fmla="*/ 1479207 h 1733894"/>
                <a:gd name="connsiteX2" fmla="*/ 1219758 w 8579294"/>
                <a:gd name="connsiteY2" fmla="*/ 1246660 h 1733894"/>
                <a:gd name="connsiteX3" fmla="*/ 1470411 w 8579294"/>
                <a:gd name="connsiteY3" fmla="*/ 1174921 h 1733894"/>
                <a:gd name="connsiteX4" fmla="*/ 1578362 w 8579294"/>
                <a:gd name="connsiteY4" fmla="*/ 1149692 h 1733894"/>
                <a:gd name="connsiteX5" fmla="*/ 1688468 w 8579294"/>
                <a:gd name="connsiteY5" fmla="*/ 1000382 h 1733894"/>
                <a:gd name="connsiteX6" fmla="*/ 2111646 w 8579294"/>
                <a:gd name="connsiteY6" fmla="*/ 958678 h 1733894"/>
                <a:gd name="connsiteX7" fmla="*/ 2159444 w 8579294"/>
                <a:gd name="connsiteY7" fmla="*/ 920750 h 1733894"/>
                <a:gd name="connsiteX8" fmla="*/ 2474562 w 8579294"/>
                <a:gd name="connsiteY8" fmla="*/ 891231 h 1733894"/>
                <a:gd name="connsiteX9" fmla="*/ 2445194 w 8579294"/>
                <a:gd name="connsiteY9" fmla="*/ 857250 h 1733894"/>
                <a:gd name="connsiteX10" fmla="*/ 2617719 w 8579294"/>
                <a:gd name="connsiteY10" fmla="*/ 742607 h 1733894"/>
                <a:gd name="connsiteX11" fmla="*/ 2769044 w 8579294"/>
                <a:gd name="connsiteY11" fmla="*/ 685800 h 1733894"/>
                <a:gd name="connsiteX12" fmla="*/ 2902394 w 8579294"/>
                <a:gd name="connsiteY12" fmla="*/ 711200 h 1733894"/>
                <a:gd name="connsiteX13" fmla="*/ 3029394 w 8579294"/>
                <a:gd name="connsiteY13" fmla="*/ 596900 h 1733894"/>
                <a:gd name="connsiteX14" fmla="*/ 3162744 w 8579294"/>
                <a:gd name="connsiteY14" fmla="*/ 679450 h 1733894"/>
                <a:gd name="connsiteX15" fmla="*/ 3270694 w 8579294"/>
                <a:gd name="connsiteY15" fmla="*/ 533400 h 1733894"/>
                <a:gd name="connsiteX16" fmla="*/ 3435794 w 8579294"/>
                <a:gd name="connsiteY16" fmla="*/ 533400 h 1733894"/>
                <a:gd name="connsiteX17" fmla="*/ 3543744 w 8579294"/>
                <a:gd name="connsiteY17" fmla="*/ 463550 h 1733894"/>
                <a:gd name="connsiteX18" fmla="*/ 3689794 w 8579294"/>
                <a:gd name="connsiteY18" fmla="*/ 520700 h 1733894"/>
                <a:gd name="connsiteX19" fmla="*/ 3835844 w 8579294"/>
                <a:gd name="connsiteY19" fmla="*/ 342900 h 1733894"/>
                <a:gd name="connsiteX20" fmla="*/ 3924744 w 8579294"/>
                <a:gd name="connsiteY20" fmla="*/ 419100 h 1733894"/>
                <a:gd name="connsiteX21" fmla="*/ 4058094 w 8579294"/>
                <a:gd name="connsiteY21" fmla="*/ 292100 h 1733894"/>
                <a:gd name="connsiteX22" fmla="*/ 4204144 w 8579294"/>
                <a:gd name="connsiteY22" fmla="*/ 323850 h 1733894"/>
                <a:gd name="connsiteX23" fmla="*/ 4293044 w 8579294"/>
                <a:gd name="connsiteY23" fmla="*/ 241300 h 1733894"/>
                <a:gd name="connsiteX24" fmla="*/ 4439094 w 8579294"/>
                <a:gd name="connsiteY24" fmla="*/ 279400 h 1733894"/>
                <a:gd name="connsiteX25" fmla="*/ 4553394 w 8579294"/>
                <a:gd name="connsiteY25" fmla="*/ 114300 h 1733894"/>
                <a:gd name="connsiteX26" fmla="*/ 4654994 w 8579294"/>
                <a:gd name="connsiteY26" fmla="*/ 215900 h 1733894"/>
                <a:gd name="connsiteX27" fmla="*/ 4801044 w 8579294"/>
                <a:gd name="connsiteY27" fmla="*/ 57150 h 1733894"/>
                <a:gd name="connsiteX28" fmla="*/ 4940744 w 8579294"/>
                <a:gd name="connsiteY28" fmla="*/ 165100 h 1733894"/>
                <a:gd name="connsiteX29" fmla="*/ 5137594 w 8579294"/>
                <a:gd name="connsiteY29" fmla="*/ 57150 h 1733894"/>
                <a:gd name="connsiteX30" fmla="*/ 5201094 w 8579294"/>
                <a:gd name="connsiteY30" fmla="*/ 0 h 1733894"/>
                <a:gd name="connsiteX31" fmla="*/ 5334444 w 8579294"/>
                <a:gd name="connsiteY31" fmla="*/ 165100 h 1733894"/>
                <a:gd name="connsiteX32" fmla="*/ 5436044 w 8579294"/>
                <a:gd name="connsiteY32" fmla="*/ 203200 h 1733894"/>
                <a:gd name="connsiteX33" fmla="*/ 5575744 w 8579294"/>
                <a:gd name="connsiteY33" fmla="*/ 12700 h 1733894"/>
                <a:gd name="connsiteX34" fmla="*/ 5702744 w 8579294"/>
                <a:gd name="connsiteY34" fmla="*/ 127000 h 1733894"/>
                <a:gd name="connsiteX35" fmla="*/ 5817044 w 8579294"/>
                <a:gd name="connsiteY35" fmla="*/ 114300 h 1733894"/>
                <a:gd name="connsiteX36" fmla="*/ 6064694 w 8579294"/>
                <a:gd name="connsiteY36" fmla="*/ 355600 h 1733894"/>
                <a:gd name="connsiteX37" fmla="*/ 6210744 w 8579294"/>
                <a:gd name="connsiteY37" fmla="*/ 412750 h 1733894"/>
                <a:gd name="connsiteX38" fmla="*/ 6363144 w 8579294"/>
                <a:gd name="connsiteY38" fmla="*/ 444500 h 1733894"/>
                <a:gd name="connsiteX39" fmla="*/ 6483794 w 8579294"/>
                <a:gd name="connsiteY39" fmla="*/ 514350 h 1733894"/>
                <a:gd name="connsiteX40" fmla="*/ 6572694 w 8579294"/>
                <a:gd name="connsiteY40" fmla="*/ 431800 h 1733894"/>
                <a:gd name="connsiteX41" fmla="*/ 6712394 w 8579294"/>
                <a:gd name="connsiteY41" fmla="*/ 704850 h 1733894"/>
                <a:gd name="connsiteX42" fmla="*/ 6858444 w 8579294"/>
                <a:gd name="connsiteY42" fmla="*/ 793750 h 1733894"/>
                <a:gd name="connsiteX43" fmla="*/ 6940994 w 8579294"/>
                <a:gd name="connsiteY43" fmla="*/ 990600 h 1733894"/>
                <a:gd name="connsiteX44" fmla="*/ 7163244 w 8579294"/>
                <a:gd name="connsiteY44" fmla="*/ 806450 h 1733894"/>
                <a:gd name="connsiteX45" fmla="*/ 7290244 w 8579294"/>
                <a:gd name="connsiteY45" fmla="*/ 927100 h 1733894"/>
                <a:gd name="connsiteX46" fmla="*/ 7341044 w 8579294"/>
                <a:gd name="connsiteY46" fmla="*/ 1060450 h 1733894"/>
                <a:gd name="connsiteX47" fmla="*/ 7448994 w 8579294"/>
                <a:gd name="connsiteY47" fmla="*/ 971550 h 1733894"/>
                <a:gd name="connsiteX48" fmla="*/ 7563294 w 8579294"/>
                <a:gd name="connsiteY48" fmla="*/ 1009650 h 1733894"/>
                <a:gd name="connsiteX49" fmla="*/ 7690294 w 8579294"/>
                <a:gd name="connsiteY49" fmla="*/ 1289050 h 1733894"/>
                <a:gd name="connsiteX50" fmla="*/ 7702994 w 8579294"/>
                <a:gd name="connsiteY50" fmla="*/ 1371600 h 1733894"/>
                <a:gd name="connsiteX51" fmla="*/ 7849044 w 8579294"/>
                <a:gd name="connsiteY51" fmla="*/ 1289050 h 1733894"/>
                <a:gd name="connsiteX52" fmla="*/ 7963344 w 8579294"/>
                <a:gd name="connsiteY52" fmla="*/ 1403350 h 1733894"/>
                <a:gd name="connsiteX53" fmla="*/ 8198294 w 8579294"/>
                <a:gd name="connsiteY53" fmla="*/ 1530350 h 1733894"/>
                <a:gd name="connsiteX54" fmla="*/ 8357044 w 8579294"/>
                <a:gd name="connsiteY54" fmla="*/ 1600200 h 1733894"/>
                <a:gd name="connsiteX55" fmla="*/ 8477694 w 8579294"/>
                <a:gd name="connsiteY55" fmla="*/ 1593850 h 1733894"/>
                <a:gd name="connsiteX56" fmla="*/ 8579294 w 8579294"/>
                <a:gd name="connsiteY56" fmla="*/ 1714500 h 1733894"/>
                <a:gd name="connsiteX57" fmla="*/ 0 w 8579294"/>
                <a:gd name="connsiteY57" fmla="*/ 1733894 h 1733894"/>
                <a:gd name="connsiteX0" fmla="*/ 0 w 8230613"/>
                <a:gd name="connsiteY0" fmla="*/ 1723597 h 1723597"/>
                <a:gd name="connsiteX1" fmla="*/ 310807 w 8230613"/>
                <a:gd name="connsiteY1" fmla="*/ 1479207 h 1723597"/>
                <a:gd name="connsiteX2" fmla="*/ 871077 w 8230613"/>
                <a:gd name="connsiteY2" fmla="*/ 1246660 h 1723597"/>
                <a:gd name="connsiteX3" fmla="*/ 1121730 w 8230613"/>
                <a:gd name="connsiteY3" fmla="*/ 1174921 h 1723597"/>
                <a:gd name="connsiteX4" fmla="*/ 1229681 w 8230613"/>
                <a:gd name="connsiteY4" fmla="*/ 1149692 h 1723597"/>
                <a:gd name="connsiteX5" fmla="*/ 1339787 w 8230613"/>
                <a:gd name="connsiteY5" fmla="*/ 1000382 h 1723597"/>
                <a:gd name="connsiteX6" fmla="*/ 1762965 w 8230613"/>
                <a:gd name="connsiteY6" fmla="*/ 958678 h 1723597"/>
                <a:gd name="connsiteX7" fmla="*/ 1810763 w 8230613"/>
                <a:gd name="connsiteY7" fmla="*/ 920750 h 1723597"/>
                <a:gd name="connsiteX8" fmla="*/ 2125881 w 8230613"/>
                <a:gd name="connsiteY8" fmla="*/ 891231 h 1723597"/>
                <a:gd name="connsiteX9" fmla="*/ 2096513 w 8230613"/>
                <a:gd name="connsiteY9" fmla="*/ 857250 h 1723597"/>
                <a:gd name="connsiteX10" fmla="*/ 2269038 w 8230613"/>
                <a:gd name="connsiteY10" fmla="*/ 742607 h 1723597"/>
                <a:gd name="connsiteX11" fmla="*/ 2420363 w 8230613"/>
                <a:gd name="connsiteY11" fmla="*/ 685800 h 1723597"/>
                <a:gd name="connsiteX12" fmla="*/ 2553713 w 8230613"/>
                <a:gd name="connsiteY12" fmla="*/ 711200 h 1723597"/>
                <a:gd name="connsiteX13" fmla="*/ 2680713 w 8230613"/>
                <a:gd name="connsiteY13" fmla="*/ 596900 h 1723597"/>
                <a:gd name="connsiteX14" fmla="*/ 2814063 w 8230613"/>
                <a:gd name="connsiteY14" fmla="*/ 679450 h 1723597"/>
                <a:gd name="connsiteX15" fmla="*/ 2922013 w 8230613"/>
                <a:gd name="connsiteY15" fmla="*/ 533400 h 1723597"/>
                <a:gd name="connsiteX16" fmla="*/ 3087113 w 8230613"/>
                <a:gd name="connsiteY16" fmla="*/ 533400 h 1723597"/>
                <a:gd name="connsiteX17" fmla="*/ 3195063 w 8230613"/>
                <a:gd name="connsiteY17" fmla="*/ 463550 h 1723597"/>
                <a:gd name="connsiteX18" fmla="*/ 3341113 w 8230613"/>
                <a:gd name="connsiteY18" fmla="*/ 520700 h 1723597"/>
                <a:gd name="connsiteX19" fmla="*/ 3487163 w 8230613"/>
                <a:gd name="connsiteY19" fmla="*/ 342900 h 1723597"/>
                <a:gd name="connsiteX20" fmla="*/ 3576063 w 8230613"/>
                <a:gd name="connsiteY20" fmla="*/ 419100 h 1723597"/>
                <a:gd name="connsiteX21" fmla="*/ 3709413 w 8230613"/>
                <a:gd name="connsiteY21" fmla="*/ 292100 h 1723597"/>
                <a:gd name="connsiteX22" fmla="*/ 3855463 w 8230613"/>
                <a:gd name="connsiteY22" fmla="*/ 323850 h 1723597"/>
                <a:gd name="connsiteX23" fmla="*/ 3944363 w 8230613"/>
                <a:gd name="connsiteY23" fmla="*/ 241300 h 1723597"/>
                <a:gd name="connsiteX24" fmla="*/ 4090413 w 8230613"/>
                <a:gd name="connsiteY24" fmla="*/ 279400 h 1723597"/>
                <a:gd name="connsiteX25" fmla="*/ 4204713 w 8230613"/>
                <a:gd name="connsiteY25" fmla="*/ 114300 h 1723597"/>
                <a:gd name="connsiteX26" fmla="*/ 4306313 w 8230613"/>
                <a:gd name="connsiteY26" fmla="*/ 215900 h 1723597"/>
                <a:gd name="connsiteX27" fmla="*/ 4452363 w 8230613"/>
                <a:gd name="connsiteY27" fmla="*/ 57150 h 1723597"/>
                <a:gd name="connsiteX28" fmla="*/ 4592063 w 8230613"/>
                <a:gd name="connsiteY28" fmla="*/ 165100 h 1723597"/>
                <a:gd name="connsiteX29" fmla="*/ 4788913 w 8230613"/>
                <a:gd name="connsiteY29" fmla="*/ 57150 h 1723597"/>
                <a:gd name="connsiteX30" fmla="*/ 4852413 w 8230613"/>
                <a:gd name="connsiteY30" fmla="*/ 0 h 1723597"/>
                <a:gd name="connsiteX31" fmla="*/ 4985763 w 8230613"/>
                <a:gd name="connsiteY31" fmla="*/ 165100 h 1723597"/>
                <a:gd name="connsiteX32" fmla="*/ 5087363 w 8230613"/>
                <a:gd name="connsiteY32" fmla="*/ 203200 h 1723597"/>
                <a:gd name="connsiteX33" fmla="*/ 5227063 w 8230613"/>
                <a:gd name="connsiteY33" fmla="*/ 12700 h 1723597"/>
                <a:gd name="connsiteX34" fmla="*/ 5354063 w 8230613"/>
                <a:gd name="connsiteY34" fmla="*/ 127000 h 1723597"/>
                <a:gd name="connsiteX35" fmla="*/ 5468363 w 8230613"/>
                <a:gd name="connsiteY35" fmla="*/ 114300 h 1723597"/>
                <a:gd name="connsiteX36" fmla="*/ 5716013 w 8230613"/>
                <a:gd name="connsiteY36" fmla="*/ 355600 h 1723597"/>
                <a:gd name="connsiteX37" fmla="*/ 5862063 w 8230613"/>
                <a:gd name="connsiteY37" fmla="*/ 412750 h 1723597"/>
                <a:gd name="connsiteX38" fmla="*/ 6014463 w 8230613"/>
                <a:gd name="connsiteY38" fmla="*/ 444500 h 1723597"/>
                <a:gd name="connsiteX39" fmla="*/ 6135113 w 8230613"/>
                <a:gd name="connsiteY39" fmla="*/ 514350 h 1723597"/>
                <a:gd name="connsiteX40" fmla="*/ 6224013 w 8230613"/>
                <a:gd name="connsiteY40" fmla="*/ 431800 h 1723597"/>
                <a:gd name="connsiteX41" fmla="*/ 6363713 w 8230613"/>
                <a:gd name="connsiteY41" fmla="*/ 704850 h 1723597"/>
                <a:gd name="connsiteX42" fmla="*/ 6509763 w 8230613"/>
                <a:gd name="connsiteY42" fmla="*/ 793750 h 1723597"/>
                <a:gd name="connsiteX43" fmla="*/ 6592313 w 8230613"/>
                <a:gd name="connsiteY43" fmla="*/ 990600 h 1723597"/>
                <a:gd name="connsiteX44" fmla="*/ 6814563 w 8230613"/>
                <a:gd name="connsiteY44" fmla="*/ 806450 h 1723597"/>
                <a:gd name="connsiteX45" fmla="*/ 6941563 w 8230613"/>
                <a:gd name="connsiteY45" fmla="*/ 927100 h 1723597"/>
                <a:gd name="connsiteX46" fmla="*/ 6992363 w 8230613"/>
                <a:gd name="connsiteY46" fmla="*/ 1060450 h 1723597"/>
                <a:gd name="connsiteX47" fmla="*/ 7100313 w 8230613"/>
                <a:gd name="connsiteY47" fmla="*/ 971550 h 1723597"/>
                <a:gd name="connsiteX48" fmla="*/ 7214613 w 8230613"/>
                <a:gd name="connsiteY48" fmla="*/ 1009650 h 1723597"/>
                <a:gd name="connsiteX49" fmla="*/ 7341613 w 8230613"/>
                <a:gd name="connsiteY49" fmla="*/ 1289050 h 1723597"/>
                <a:gd name="connsiteX50" fmla="*/ 7354313 w 8230613"/>
                <a:gd name="connsiteY50" fmla="*/ 1371600 h 1723597"/>
                <a:gd name="connsiteX51" fmla="*/ 7500363 w 8230613"/>
                <a:gd name="connsiteY51" fmla="*/ 1289050 h 1723597"/>
                <a:gd name="connsiteX52" fmla="*/ 7614663 w 8230613"/>
                <a:gd name="connsiteY52" fmla="*/ 1403350 h 1723597"/>
                <a:gd name="connsiteX53" fmla="*/ 7849613 w 8230613"/>
                <a:gd name="connsiteY53" fmla="*/ 1530350 h 1723597"/>
                <a:gd name="connsiteX54" fmla="*/ 8008363 w 8230613"/>
                <a:gd name="connsiteY54" fmla="*/ 1600200 h 1723597"/>
                <a:gd name="connsiteX55" fmla="*/ 8129013 w 8230613"/>
                <a:gd name="connsiteY55" fmla="*/ 1593850 h 1723597"/>
                <a:gd name="connsiteX56" fmla="*/ 8230613 w 8230613"/>
                <a:gd name="connsiteY56" fmla="*/ 1714500 h 1723597"/>
                <a:gd name="connsiteX57" fmla="*/ 0 w 8230613"/>
                <a:gd name="connsiteY57" fmla="*/ 1723597 h 1723597"/>
                <a:gd name="connsiteX0" fmla="*/ 0 w 8230613"/>
                <a:gd name="connsiteY0" fmla="*/ 1723597 h 1723597"/>
                <a:gd name="connsiteX1" fmla="*/ 310807 w 8230613"/>
                <a:gd name="connsiteY1" fmla="*/ 1479207 h 1723597"/>
                <a:gd name="connsiteX2" fmla="*/ 871077 w 8230613"/>
                <a:gd name="connsiteY2" fmla="*/ 1246660 h 1723597"/>
                <a:gd name="connsiteX3" fmla="*/ 1051994 w 8230613"/>
                <a:gd name="connsiteY3" fmla="*/ 1164624 h 1723597"/>
                <a:gd name="connsiteX4" fmla="*/ 1229681 w 8230613"/>
                <a:gd name="connsiteY4" fmla="*/ 1149692 h 1723597"/>
                <a:gd name="connsiteX5" fmla="*/ 1339787 w 8230613"/>
                <a:gd name="connsiteY5" fmla="*/ 1000382 h 1723597"/>
                <a:gd name="connsiteX6" fmla="*/ 1762965 w 8230613"/>
                <a:gd name="connsiteY6" fmla="*/ 958678 h 1723597"/>
                <a:gd name="connsiteX7" fmla="*/ 1810763 w 8230613"/>
                <a:gd name="connsiteY7" fmla="*/ 920750 h 1723597"/>
                <a:gd name="connsiteX8" fmla="*/ 2125881 w 8230613"/>
                <a:gd name="connsiteY8" fmla="*/ 891231 h 1723597"/>
                <a:gd name="connsiteX9" fmla="*/ 2096513 w 8230613"/>
                <a:gd name="connsiteY9" fmla="*/ 857250 h 1723597"/>
                <a:gd name="connsiteX10" fmla="*/ 2269038 w 8230613"/>
                <a:gd name="connsiteY10" fmla="*/ 742607 h 1723597"/>
                <a:gd name="connsiteX11" fmla="*/ 2420363 w 8230613"/>
                <a:gd name="connsiteY11" fmla="*/ 685800 h 1723597"/>
                <a:gd name="connsiteX12" fmla="*/ 2553713 w 8230613"/>
                <a:gd name="connsiteY12" fmla="*/ 711200 h 1723597"/>
                <a:gd name="connsiteX13" fmla="*/ 2680713 w 8230613"/>
                <a:gd name="connsiteY13" fmla="*/ 596900 h 1723597"/>
                <a:gd name="connsiteX14" fmla="*/ 2814063 w 8230613"/>
                <a:gd name="connsiteY14" fmla="*/ 679450 h 1723597"/>
                <a:gd name="connsiteX15" fmla="*/ 2922013 w 8230613"/>
                <a:gd name="connsiteY15" fmla="*/ 533400 h 1723597"/>
                <a:gd name="connsiteX16" fmla="*/ 3087113 w 8230613"/>
                <a:gd name="connsiteY16" fmla="*/ 533400 h 1723597"/>
                <a:gd name="connsiteX17" fmla="*/ 3195063 w 8230613"/>
                <a:gd name="connsiteY17" fmla="*/ 463550 h 1723597"/>
                <a:gd name="connsiteX18" fmla="*/ 3341113 w 8230613"/>
                <a:gd name="connsiteY18" fmla="*/ 520700 h 1723597"/>
                <a:gd name="connsiteX19" fmla="*/ 3487163 w 8230613"/>
                <a:gd name="connsiteY19" fmla="*/ 342900 h 1723597"/>
                <a:gd name="connsiteX20" fmla="*/ 3576063 w 8230613"/>
                <a:gd name="connsiteY20" fmla="*/ 419100 h 1723597"/>
                <a:gd name="connsiteX21" fmla="*/ 3709413 w 8230613"/>
                <a:gd name="connsiteY21" fmla="*/ 292100 h 1723597"/>
                <a:gd name="connsiteX22" fmla="*/ 3855463 w 8230613"/>
                <a:gd name="connsiteY22" fmla="*/ 323850 h 1723597"/>
                <a:gd name="connsiteX23" fmla="*/ 3944363 w 8230613"/>
                <a:gd name="connsiteY23" fmla="*/ 241300 h 1723597"/>
                <a:gd name="connsiteX24" fmla="*/ 4090413 w 8230613"/>
                <a:gd name="connsiteY24" fmla="*/ 279400 h 1723597"/>
                <a:gd name="connsiteX25" fmla="*/ 4204713 w 8230613"/>
                <a:gd name="connsiteY25" fmla="*/ 114300 h 1723597"/>
                <a:gd name="connsiteX26" fmla="*/ 4306313 w 8230613"/>
                <a:gd name="connsiteY26" fmla="*/ 215900 h 1723597"/>
                <a:gd name="connsiteX27" fmla="*/ 4452363 w 8230613"/>
                <a:gd name="connsiteY27" fmla="*/ 57150 h 1723597"/>
                <a:gd name="connsiteX28" fmla="*/ 4592063 w 8230613"/>
                <a:gd name="connsiteY28" fmla="*/ 165100 h 1723597"/>
                <a:gd name="connsiteX29" fmla="*/ 4788913 w 8230613"/>
                <a:gd name="connsiteY29" fmla="*/ 57150 h 1723597"/>
                <a:gd name="connsiteX30" fmla="*/ 4852413 w 8230613"/>
                <a:gd name="connsiteY30" fmla="*/ 0 h 1723597"/>
                <a:gd name="connsiteX31" fmla="*/ 4985763 w 8230613"/>
                <a:gd name="connsiteY31" fmla="*/ 165100 h 1723597"/>
                <a:gd name="connsiteX32" fmla="*/ 5087363 w 8230613"/>
                <a:gd name="connsiteY32" fmla="*/ 203200 h 1723597"/>
                <a:gd name="connsiteX33" fmla="*/ 5227063 w 8230613"/>
                <a:gd name="connsiteY33" fmla="*/ 12700 h 1723597"/>
                <a:gd name="connsiteX34" fmla="*/ 5354063 w 8230613"/>
                <a:gd name="connsiteY34" fmla="*/ 127000 h 1723597"/>
                <a:gd name="connsiteX35" fmla="*/ 5468363 w 8230613"/>
                <a:gd name="connsiteY35" fmla="*/ 114300 h 1723597"/>
                <a:gd name="connsiteX36" fmla="*/ 5716013 w 8230613"/>
                <a:gd name="connsiteY36" fmla="*/ 355600 h 1723597"/>
                <a:gd name="connsiteX37" fmla="*/ 5862063 w 8230613"/>
                <a:gd name="connsiteY37" fmla="*/ 412750 h 1723597"/>
                <a:gd name="connsiteX38" fmla="*/ 6014463 w 8230613"/>
                <a:gd name="connsiteY38" fmla="*/ 444500 h 1723597"/>
                <a:gd name="connsiteX39" fmla="*/ 6135113 w 8230613"/>
                <a:gd name="connsiteY39" fmla="*/ 514350 h 1723597"/>
                <a:gd name="connsiteX40" fmla="*/ 6224013 w 8230613"/>
                <a:gd name="connsiteY40" fmla="*/ 431800 h 1723597"/>
                <a:gd name="connsiteX41" fmla="*/ 6363713 w 8230613"/>
                <a:gd name="connsiteY41" fmla="*/ 704850 h 1723597"/>
                <a:gd name="connsiteX42" fmla="*/ 6509763 w 8230613"/>
                <a:gd name="connsiteY42" fmla="*/ 793750 h 1723597"/>
                <a:gd name="connsiteX43" fmla="*/ 6592313 w 8230613"/>
                <a:gd name="connsiteY43" fmla="*/ 990600 h 1723597"/>
                <a:gd name="connsiteX44" fmla="*/ 6814563 w 8230613"/>
                <a:gd name="connsiteY44" fmla="*/ 806450 h 1723597"/>
                <a:gd name="connsiteX45" fmla="*/ 6941563 w 8230613"/>
                <a:gd name="connsiteY45" fmla="*/ 927100 h 1723597"/>
                <a:gd name="connsiteX46" fmla="*/ 6992363 w 8230613"/>
                <a:gd name="connsiteY46" fmla="*/ 1060450 h 1723597"/>
                <a:gd name="connsiteX47" fmla="*/ 7100313 w 8230613"/>
                <a:gd name="connsiteY47" fmla="*/ 971550 h 1723597"/>
                <a:gd name="connsiteX48" fmla="*/ 7214613 w 8230613"/>
                <a:gd name="connsiteY48" fmla="*/ 1009650 h 1723597"/>
                <a:gd name="connsiteX49" fmla="*/ 7341613 w 8230613"/>
                <a:gd name="connsiteY49" fmla="*/ 1289050 h 1723597"/>
                <a:gd name="connsiteX50" fmla="*/ 7354313 w 8230613"/>
                <a:gd name="connsiteY50" fmla="*/ 1371600 h 1723597"/>
                <a:gd name="connsiteX51" fmla="*/ 7500363 w 8230613"/>
                <a:gd name="connsiteY51" fmla="*/ 1289050 h 1723597"/>
                <a:gd name="connsiteX52" fmla="*/ 7614663 w 8230613"/>
                <a:gd name="connsiteY52" fmla="*/ 1403350 h 1723597"/>
                <a:gd name="connsiteX53" fmla="*/ 7849613 w 8230613"/>
                <a:gd name="connsiteY53" fmla="*/ 1530350 h 1723597"/>
                <a:gd name="connsiteX54" fmla="*/ 8008363 w 8230613"/>
                <a:gd name="connsiteY54" fmla="*/ 1600200 h 1723597"/>
                <a:gd name="connsiteX55" fmla="*/ 8129013 w 8230613"/>
                <a:gd name="connsiteY55" fmla="*/ 1593850 h 1723597"/>
                <a:gd name="connsiteX56" fmla="*/ 8230613 w 8230613"/>
                <a:gd name="connsiteY56" fmla="*/ 1714500 h 1723597"/>
                <a:gd name="connsiteX57" fmla="*/ 0 w 8230613"/>
                <a:gd name="connsiteY57" fmla="*/ 1723597 h 1723597"/>
                <a:gd name="connsiteX0" fmla="*/ 0 w 8230613"/>
                <a:gd name="connsiteY0" fmla="*/ 1723597 h 1723597"/>
                <a:gd name="connsiteX1" fmla="*/ 310807 w 8230613"/>
                <a:gd name="connsiteY1" fmla="*/ 1479207 h 1723597"/>
                <a:gd name="connsiteX2" fmla="*/ 766472 w 8230613"/>
                <a:gd name="connsiteY2" fmla="*/ 1205471 h 1723597"/>
                <a:gd name="connsiteX3" fmla="*/ 1051994 w 8230613"/>
                <a:gd name="connsiteY3" fmla="*/ 1164624 h 1723597"/>
                <a:gd name="connsiteX4" fmla="*/ 1229681 w 8230613"/>
                <a:gd name="connsiteY4" fmla="*/ 1149692 h 1723597"/>
                <a:gd name="connsiteX5" fmla="*/ 1339787 w 8230613"/>
                <a:gd name="connsiteY5" fmla="*/ 1000382 h 1723597"/>
                <a:gd name="connsiteX6" fmla="*/ 1762965 w 8230613"/>
                <a:gd name="connsiteY6" fmla="*/ 958678 h 1723597"/>
                <a:gd name="connsiteX7" fmla="*/ 1810763 w 8230613"/>
                <a:gd name="connsiteY7" fmla="*/ 920750 h 1723597"/>
                <a:gd name="connsiteX8" fmla="*/ 2125881 w 8230613"/>
                <a:gd name="connsiteY8" fmla="*/ 891231 h 1723597"/>
                <a:gd name="connsiteX9" fmla="*/ 2096513 w 8230613"/>
                <a:gd name="connsiteY9" fmla="*/ 857250 h 1723597"/>
                <a:gd name="connsiteX10" fmla="*/ 2269038 w 8230613"/>
                <a:gd name="connsiteY10" fmla="*/ 742607 h 1723597"/>
                <a:gd name="connsiteX11" fmla="*/ 2420363 w 8230613"/>
                <a:gd name="connsiteY11" fmla="*/ 685800 h 1723597"/>
                <a:gd name="connsiteX12" fmla="*/ 2553713 w 8230613"/>
                <a:gd name="connsiteY12" fmla="*/ 711200 h 1723597"/>
                <a:gd name="connsiteX13" fmla="*/ 2680713 w 8230613"/>
                <a:gd name="connsiteY13" fmla="*/ 596900 h 1723597"/>
                <a:gd name="connsiteX14" fmla="*/ 2814063 w 8230613"/>
                <a:gd name="connsiteY14" fmla="*/ 679450 h 1723597"/>
                <a:gd name="connsiteX15" fmla="*/ 2922013 w 8230613"/>
                <a:gd name="connsiteY15" fmla="*/ 533400 h 1723597"/>
                <a:gd name="connsiteX16" fmla="*/ 3087113 w 8230613"/>
                <a:gd name="connsiteY16" fmla="*/ 533400 h 1723597"/>
                <a:gd name="connsiteX17" fmla="*/ 3195063 w 8230613"/>
                <a:gd name="connsiteY17" fmla="*/ 463550 h 1723597"/>
                <a:gd name="connsiteX18" fmla="*/ 3341113 w 8230613"/>
                <a:gd name="connsiteY18" fmla="*/ 520700 h 1723597"/>
                <a:gd name="connsiteX19" fmla="*/ 3487163 w 8230613"/>
                <a:gd name="connsiteY19" fmla="*/ 342900 h 1723597"/>
                <a:gd name="connsiteX20" fmla="*/ 3576063 w 8230613"/>
                <a:gd name="connsiteY20" fmla="*/ 419100 h 1723597"/>
                <a:gd name="connsiteX21" fmla="*/ 3709413 w 8230613"/>
                <a:gd name="connsiteY21" fmla="*/ 292100 h 1723597"/>
                <a:gd name="connsiteX22" fmla="*/ 3855463 w 8230613"/>
                <a:gd name="connsiteY22" fmla="*/ 323850 h 1723597"/>
                <a:gd name="connsiteX23" fmla="*/ 3944363 w 8230613"/>
                <a:gd name="connsiteY23" fmla="*/ 241300 h 1723597"/>
                <a:gd name="connsiteX24" fmla="*/ 4090413 w 8230613"/>
                <a:gd name="connsiteY24" fmla="*/ 279400 h 1723597"/>
                <a:gd name="connsiteX25" fmla="*/ 4204713 w 8230613"/>
                <a:gd name="connsiteY25" fmla="*/ 114300 h 1723597"/>
                <a:gd name="connsiteX26" fmla="*/ 4306313 w 8230613"/>
                <a:gd name="connsiteY26" fmla="*/ 215900 h 1723597"/>
                <a:gd name="connsiteX27" fmla="*/ 4452363 w 8230613"/>
                <a:gd name="connsiteY27" fmla="*/ 57150 h 1723597"/>
                <a:gd name="connsiteX28" fmla="*/ 4592063 w 8230613"/>
                <a:gd name="connsiteY28" fmla="*/ 165100 h 1723597"/>
                <a:gd name="connsiteX29" fmla="*/ 4788913 w 8230613"/>
                <a:gd name="connsiteY29" fmla="*/ 57150 h 1723597"/>
                <a:gd name="connsiteX30" fmla="*/ 4852413 w 8230613"/>
                <a:gd name="connsiteY30" fmla="*/ 0 h 1723597"/>
                <a:gd name="connsiteX31" fmla="*/ 4985763 w 8230613"/>
                <a:gd name="connsiteY31" fmla="*/ 165100 h 1723597"/>
                <a:gd name="connsiteX32" fmla="*/ 5087363 w 8230613"/>
                <a:gd name="connsiteY32" fmla="*/ 203200 h 1723597"/>
                <a:gd name="connsiteX33" fmla="*/ 5227063 w 8230613"/>
                <a:gd name="connsiteY33" fmla="*/ 12700 h 1723597"/>
                <a:gd name="connsiteX34" fmla="*/ 5354063 w 8230613"/>
                <a:gd name="connsiteY34" fmla="*/ 127000 h 1723597"/>
                <a:gd name="connsiteX35" fmla="*/ 5468363 w 8230613"/>
                <a:gd name="connsiteY35" fmla="*/ 114300 h 1723597"/>
                <a:gd name="connsiteX36" fmla="*/ 5716013 w 8230613"/>
                <a:gd name="connsiteY36" fmla="*/ 355600 h 1723597"/>
                <a:gd name="connsiteX37" fmla="*/ 5862063 w 8230613"/>
                <a:gd name="connsiteY37" fmla="*/ 412750 h 1723597"/>
                <a:gd name="connsiteX38" fmla="*/ 6014463 w 8230613"/>
                <a:gd name="connsiteY38" fmla="*/ 444500 h 1723597"/>
                <a:gd name="connsiteX39" fmla="*/ 6135113 w 8230613"/>
                <a:gd name="connsiteY39" fmla="*/ 514350 h 1723597"/>
                <a:gd name="connsiteX40" fmla="*/ 6224013 w 8230613"/>
                <a:gd name="connsiteY40" fmla="*/ 431800 h 1723597"/>
                <a:gd name="connsiteX41" fmla="*/ 6363713 w 8230613"/>
                <a:gd name="connsiteY41" fmla="*/ 704850 h 1723597"/>
                <a:gd name="connsiteX42" fmla="*/ 6509763 w 8230613"/>
                <a:gd name="connsiteY42" fmla="*/ 793750 h 1723597"/>
                <a:gd name="connsiteX43" fmla="*/ 6592313 w 8230613"/>
                <a:gd name="connsiteY43" fmla="*/ 990600 h 1723597"/>
                <a:gd name="connsiteX44" fmla="*/ 6814563 w 8230613"/>
                <a:gd name="connsiteY44" fmla="*/ 806450 h 1723597"/>
                <a:gd name="connsiteX45" fmla="*/ 6941563 w 8230613"/>
                <a:gd name="connsiteY45" fmla="*/ 927100 h 1723597"/>
                <a:gd name="connsiteX46" fmla="*/ 6992363 w 8230613"/>
                <a:gd name="connsiteY46" fmla="*/ 1060450 h 1723597"/>
                <a:gd name="connsiteX47" fmla="*/ 7100313 w 8230613"/>
                <a:gd name="connsiteY47" fmla="*/ 971550 h 1723597"/>
                <a:gd name="connsiteX48" fmla="*/ 7214613 w 8230613"/>
                <a:gd name="connsiteY48" fmla="*/ 1009650 h 1723597"/>
                <a:gd name="connsiteX49" fmla="*/ 7341613 w 8230613"/>
                <a:gd name="connsiteY49" fmla="*/ 1289050 h 1723597"/>
                <a:gd name="connsiteX50" fmla="*/ 7354313 w 8230613"/>
                <a:gd name="connsiteY50" fmla="*/ 1371600 h 1723597"/>
                <a:gd name="connsiteX51" fmla="*/ 7500363 w 8230613"/>
                <a:gd name="connsiteY51" fmla="*/ 1289050 h 1723597"/>
                <a:gd name="connsiteX52" fmla="*/ 7614663 w 8230613"/>
                <a:gd name="connsiteY52" fmla="*/ 1403350 h 1723597"/>
                <a:gd name="connsiteX53" fmla="*/ 7849613 w 8230613"/>
                <a:gd name="connsiteY53" fmla="*/ 1530350 h 1723597"/>
                <a:gd name="connsiteX54" fmla="*/ 8008363 w 8230613"/>
                <a:gd name="connsiteY54" fmla="*/ 1600200 h 1723597"/>
                <a:gd name="connsiteX55" fmla="*/ 8129013 w 8230613"/>
                <a:gd name="connsiteY55" fmla="*/ 1593850 h 1723597"/>
                <a:gd name="connsiteX56" fmla="*/ 8230613 w 8230613"/>
                <a:gd name="connsiteY56" fmla="*/ 1714500 h 1723597"/>
                <a:gd name="connsiteX57" fmla="*/ 0 w 8230613"/>
                <a:gd name="connsiteY57" fmla="*/ 1723597 h 1723597"/>
                <a:gd name="connsiteX0" fmla="*/ 0 w 8230613"/>
                <a:gd name="connsiteY0" fmla="*/ 1723597 h 1723597"/>
                <a:gd name="connsiteX1" fmla="*/ 310807 w 8230613"/>
                <a:gd name="connsiteY1" fmla="*/ 1479207 h 1723597"/>
                <a:gd name="connsiteX2" fmla="*/ 766472 w 8230613"/>
                <a:gd name="connsiteY2" fmla="*/ 1205471 h 1723597"/>
                <a:gd name="connsiteX3" fmla="*/ 1051994 w 8230613"/>
                <a:gd name="connsiteY3" fmla="*/ 1164624 h 1723597"/>
                <a:gd name="connsiteX4" fmla="*/ 1229681 w 8230613"/>
                <a:gd name="connsiteY4" fmla="*/ 1149692 h 1723597"/>
                <a:gd name="connsiteX5" fmla="*/ 1339787 w 8230613"/>
                <a:gd name="connsiteY5" fmla="*/ 1000382 h 1723597"/>
                <a:gd name="connsiteX6" fmla="*/ 1762965 w 8230613"/>
                <a:gd name="connsiteY6" fmla="*/ 958678 h 1723597"/>
                <a:gd name="connsiteX7" fmla="*/ 1810763 w 8230613"/>
                <a:gd name="connsiteY7" fmla="*/ 920750 h 1723597"/>
                <a:gd name="connsiteX8" fmla="*/ 2125881 w 8230613"/>
                <a:gd name="connsiteY8" fmla="*/ 891231 h 1723597"/>
                <a:gd name="connsiteX9" fmla="*/ 2096513 w 8230613"/>
                <a:gd name="connsiteY9" fmla="*/ 857250 h 1723597"/>
                <a:gd name="connsiteX10" fmla="*/ 2269038 w 8230613"/>
                <a:gd name="connsiteY10" fmla="*/ 742607 h 1723597"/>
                <a:gd name="connsiteX11" fmla="*/ 2420363 w 8230613"/>
                <a:gd name="connsiteY11" fmla="*/ 685800 h 1723597"/>
                <a:gd name="connsiteX12" fmla="*/ 2553713 w 8230613"/>
                <a:gd name="connsiteY12" fmla="*/ 711200 h 1723597"/>
                <a:gd name="connsiteX13" fmla="*/ 2680713 w 8230613"/>
                <a:gd name="connsiteY13" fmla="*/ 596900 h 1723597"/>
                <a:gd name="connsiteX14" fmla="*/ 2814063 w 8230613"/>
                <a:gd name="connsiteY14" fmla="*/ 679450 h 1723597"/>
                <a:gd name="connsiteX15" fmla="*/ 2922013 w 8230613"/>
                <a:gd name="connsiteY15" fmla="*/ 533400 h 1723597"/>
                <a:gd name="connsiteX16" fmla="*/ 3087113 w 8230613"/>
                <a:gd name="connsiteY16" fmla="*/ 533400 h 1723597"/>
                <a:gd name="connsiteX17" fmla="*/ 3195063 w 8230613"/>
                <a:gd name="connsiteY17" fmla="*/ 463550 h 1723597"/>
                <a:gd name="connsiteX18" fmla="*/ 3341113 w 8230613"/>
                <a:gd name="connsiteY18" fmla="*/ 520700 h 1723597"/>
                <a:gd name="connsiteX19" fmla="*/ 3487163 w 8230613"/>
                <a:gd name="connsiteY19" fmla="*/ 342900 h 1723597"/>
                <a:gd name="connsiteX20" fmla="*/ 3576063 w 8230613"/>
                <a:gd name="connsiteY20" fmla="*/ 419100 h 1723597"/>
                <a:gd name="connsiteX21" fmla="*/ 3709413 w 8230613"/>
                <a:gd name="connsiteY21" fmla="*/ 292100 h 1723597"/>
                <a:gd name="connsiteX22" fmla="*/ 3855463 w 8230613"/>
                <a:gd name="connsiteY22" fmla="*/ 323850 h 1723597"/>
                <a:gd name="connsiteX23" fmla="*/ 3944363 w 8230613"/>
                <a:gd name="connsiteY23" fmla="*/ 241300 h 1723597"/>
                <a:gd name="connsiteX24" fmla="*/ 4090413 w 8230613"/>
                <a:gd name="connsiteY24" fmla="*/ 279400 h 1723597"/>
                <a:gd name="connsiteX25" fmla="*/ 4204713 w 8230613"/>
                <a:gd name="connsiteY25" fmla="*/ 114300 h 1723597"/>
                <a:gd name="connsiteX26" fmla="*/ 4306313 w 8230613"/>
                <a:gd name="connsiteY26" fmla="*/ 215900 h 1723597"/>
                <a:gd name="connsiteX27" fmla="*/ 4452363 w 8230613"/>
                <a:gd name="connsiteY27" fmla="*/ 57150 h 1723597"/>
                <a:gd name="connsiteX28" fmla="*/ 4592063 w 8230613"/>
                <a:gd name="connsiteY28" fmla="*/ 165100 h 1723597"/>
                <a:gd name="connsiteX29" fmla="*/ 4788913 w 8230613"/>
                <a:gd name="connsiteY29" fmla="*/ 57150 h 1723597"/>
                <a:gd name="connsiteX30" fmla="*/ 4852413 w 8230613"/>
                <a:gd name="connsiteY30" fmla="*/ 0 h 1723597"/>
                <a:gd name="connsiteX31" fmla="*/ 4985763 w 8230613"/>
                <a:gd name="connsiteY31" fmla="*/ 165100 h 1723597"/>
                <a:gd name="connsiteX32" fmla="*/ 5087363 w 8230613"/>
                <a:gd name="connsiteY32" fmla="*/ 203200 h 1723597"/>
                <a:gd name="connsiteX33" fmla="*/ 5227063 w 8230613"/>
                <a:gd name="connsiteY33" fmla="*/ 12700 h 1723597"/>
                <a:gd name="connsiteX34" fmla="*/ 5354063 w 8230613"/>
                <a:gd name="connsiteY34" fmla="*/ 127000 h 1723597"/>
                <a:gd name="connsiteX35" fmla="*/ 5468363 w 8230613"/>
                <a:gd name="connsiteY35" fmla="*/ 114300 h 1723597"/>
                <a:gd name="connsiteX36" fmla="*/ 5716013 w 8230613"/>
                <a:gd name="connsiteY36" fmla="*/ 355600 h 1723597"/>
                <a:gd name="connsiteX37" fmla="*/ 5862063 w 8230613"/>
                <a:gd name="connsiteY37" fmla="*/ 412750 h 1723597"/>
                <a:gd name="connsiteX38" fmla="*/ 6014463 w 8230613"/>
                <a:gd name="connsiteY38" fmla="*/ 444500 h 1723597"/>
                <a:gd name="connsiteX39" fmla="*/ 6135113 w 8230613"/>
                <a:gd name="connsiteY39" fmla="*/ 514350 h 1723597"/>
                <a:gd name="connsiteX40" fmla="*/ 6224013 w 8230613"/>
                <a:gd name="connsiteY40" fmla="*/ 431800 h 1723597"/>
                <a:gd name="connsiteX41" fmla="*/ 6363713 w 8230613"/>
                <a:gd name="connsiteY41" fmla="*/ 704850 h 1723597"/>
                <a:gd name="connsiteX42" fmla="*/ 6509763 w 8230613"/>
                <a:gd name="connsiteY42" fmla="*/ 793750 h 1723597"/>
                <a:gd name="connsiteX43" fmla="*/ 6592313 w 8230613"/>
                <a:gd name="connsiteY43" fmla="*/ 990600 h 1723597"/>
                <a:gd name="connsiteX44" fmla="*/ 6814563 w 8230613"/>
                <a:gd name="connsiteY44" fmla="*/ 806450 h 1723597"/>
                <a:gd name="connsiteX45" fmla="*/ 6941563 w 8230613"/>
                <a:gd name="connsiteY45" fmla="*/ 927100 h 1723597"/>
                <a:gd name="connsiteX46" fmla="*/ 6992363 w 8230613"/>
                <a:gd name="connsiteY46" fmla="*/ 1060450 h 1723597"/>
                <a:gd name="connsiteX47" fmla="*/ 7100313 w 8230613"/>
                <a:gd name="connsiteY47" fmla="*/ 971550 h 1723597"/>
                <a:gd name="connsiteX48" fmla="*/ 7214613 w 8230613"/>
                <a:gd name="connsiteY48" fmla="*/ 1009650 h 1723597"/>
                <a:gd name="connsiteX49" fmla="*/ 7341613 w 8230613"/>
                <a:gd name="connsiteY49" fmla="*/ 1289050 h 1723597"/>
                <a:gd name="connsiteX50" fmla="*/ 7354313 w 8230613"/>
                <a:gd name="connsiteY50" fmla="*/ 1371600 h 1723597"/>
                <a:gd name="connsiteX51" fmla="*/ 7500363 w 8230613"/>
                <a:gd name="connsiteY51" fmla="*/ 1289050 h 1723597"/>
                <a:gd name="connsiteX52" fmla="*/ 7614663 w 8230613"/>
                <a:gd name="connsiteY52" fmla="*/ 1403350 h 1723597"/>
                <a:gd name="connsiteX53" fmla="*/ 7849613 w 8230613"/>
                <a:gd name="connsiteY53" fmla="*/ 1530350 h 1723597"/>
                <a:gd name="connsiteX54" fmla="*/ 8008363 w 8230613"/>
                <a:gd name="connsiteY54" fmla="*/ 1600200 h 1723597"/>
                <a:gd name="connsiteX55" fmla="*/ 8129013 w 8230613"/>
                <a:gd name="connsiteY55" fmla="*/ 1593850 h 1723597"/>
                <a:gd name="connsiteX56" fmla="*/ 8230613 w 8230613"/>
                <a:gd name="connsiteY56" fmla="*/ 1714500 h 1723597"/>
                <a:gd name="connsiteX57" fmla="*/ 0 w 8230613"/>
                <a:gd name="connsiteY57" fmla="*/ 1723597 h 1723597"/>
                <a:gd name="connsiteX0" fmla="*/ 0 w 8230613"/>
                <a:gd name="connsiteY0" fmla="*/ 1723597 h 1723597"/>
                <a:gd name="connsiteX1" fmla="*/ 310807 w 8230613"/>
                <a:gd name="connsiteY1" fmla="*/ 1479207 h 1723597"/>
                <a:gd name="connsiteX2" fmla="*/ 766472 w 8230613"/>
                <a:gd name="connsiteY2" fmla="*/ 1205471 h 1723597"/>
                <a:gd name="connsiteX3" fmla="*/ 1051994 w 8230613"/>
                <a:gd name="connsiteY3" fmla="*/ 1164624 h 1723597"/>
                <a:gd name="connsiteX4" fmla="*/ 1171569 w 8230613"/>
                <a:gd name="connsiteY4" fmla="*/ 1123950 h 1723597"/>
                <a:gd name="connsiteX5" fmla="*/ 1339787 w 8230613"/>
                <a:gd name="connsiteY5" fmla="*/ 1000382 h 1723597"/>
                <a:gd name="connsiteX6" fmla="*/ 1762965 w 8230613"/>
                <a:gd name="connsiteY6" fmla="*/ 958678 h 1723597"/>
                <a:gd name="connsiteX7" fmla="*/ 1810763 w 8230613"/>
                <a:gd name="connsiteY7" fmla="*/ 920750 h 1723597"/>
                <a:gd name="connsiteX8" fmla="*/ 2125881 w 8230613"/>
                <a:gd name="connsiteY8" fmla="*/ 891231 h 1723597"/>
                <a:gd name="connsiteX9" fmla="*/ 2096513 w 8230613"/>
                <a:gd name="connsiteY9" fmla="*/ 857250 h 1723597"/>
                <a:gd name="connsiteX10" fmla="*/ 2269038 w 8230613"/>
                <a:gd name="connsiteY10" fmla="*/ 742607 h 1723597"/>
                <a:gd name="connsiteX11" fmla="*/ 2420363 w 8230613"/>
                <a:gd name="connsiteY11" fmla="*/ 685800 h 1723597"/>
                <a:gd name="connsiteX12" fmla="*/ 2553713 w 8230613"/>
                <a:gd name="connsiteY12" fmla="*/ 711200 h 1723597"/>
                <a:gd name="connsiteX13" fmla="*/ 2680713 w 8230613"/>
                <a:gd name="connsiteY13" fmla="*/ 596900 h 1723597"/>
                <a:gd name="connsiteX14" fmla="*/ 2814063 w 8230613"/>
                <a:gd name="connsiteY14" fmla="*/ 679450 h 1723597"/>
                <a:gd name="connsiteX15" fmla="*/ 2922013 w 8230613"/>
                <a:gd name="connsiteY15" fmla="*/ 533400 h 1723597"/>
                <a:gd name="connsiteX16" fmla="*/ 3087113 w 8230613"/>
                <a:gd name="connsiteY16" fmla="*/ 533400 h 1723597"/>
                <a:gd name="connsiteX17" fmla="*/ 3195063 w 8230613"/>
                <a:gd name="connsiteY17" fmla="*/ 463550 h 1723597"/>
                <a:gd name="connsiteX18" fmla="*/ 3341113 w 8230613"/>
                <a:gd name="connsiteY18" fmla="*/ 520700 h 1723597"/>
                <a:gd name="connsiteX19" fmla="*/ 3487163 w 8230613"/>
                <a:gd name="connsiteY19" fmla="*/ 342900 h 1723597"/>
                <a:gd name="connsiteX20" fmla="*/ 3576063 w 8230613"/>
                <a:gd name="connsiteY20" fmla="*/ 419100 h 1723597"/>
                <a:gd name="connsiteX21" fmla="*/ 3709413 w 8230613"/>
                <a:gd name="connsiteY21" fmla="*/ 292100 h 1723597"/>
                <a:gd name="connsiteX22" fmla="*/ 3855463 w 8230613"/>
                <a:gd name="connsiteY22" fmla="*/ 323850 h 1723597"/>
                <a:gd name="connsiteX23" fmla="*/ 3944363 w 8230613"/>
                <a:gd name="connsiteY23" fmla="*/ 241300 h 1723597"/>
                <a:gd name="connsiteX24" fmla="*/ 4090413 w 8230613"/>
                <a:gd name="connsiteY24" fmla="*/ 279400 h 1723597"/>
                <a:gd name="connsiteX25" fmla="*/ 4204713 w 8230613"/>
                <a:gd name="connsiteY25" fmla="*/ 114300 h 1723597"/>
                <a:gd name="connsiteX26" fmla="*/ 4306313 w 8230613"/>
                <a:gd name="connsiteY26" fmla="*/ 215900 h 1723597"/>
                <a:gd name="connsiteX27" fmla="*/ 4452363 w 8230613"/>
                <a:gd name="connsiteY27" fmla="*/ 57150 h 1723597"/>
                <a:gd name="connsiteX28" fmla="*/ 4592063 w 8230613"/>
                <a:gd name="connsiteY28" fmla="*/ 165100 h 1723597"/>
                <a:gd name="connsiteX29" fmla="*/ 4788913 w 8230613"/>
                <a:gd name="connsiteY29" fmla="*/ 57150 h 1723597"/>
                <a:gd name="connsiteX30" fmla="*/ 4852413 w 8230613"/>
                <a:gd name="connsiteY30" fmla="*/ 0 h 1723597"/>
                <a:gd name="connsiteX31" fmla="*/ 4985763 w 8230613"/>
                <a:gd name="connsiteY31" fmla="*/ 165100 h 1723597"/>
                <a:gd name="connsiteX32" fmla="*/ 5087363 w 8230613"/>
                <a:gd name="connsiteY32" fmla="*/ 203200 h 1723597"/>
                <a:gd name="connsiteX33" fmla="*/ 5227063 w 8230613"/>
                <a:gd name="connsiteY33" fmla="*/ 12700 h 1723597"/>
                <a:gd name="connsiteX34" fmla="*/ 5354063 w 8230613"/>
                <a:gd name="connsiteY34" fmla="*/ 127000 h 1723597"/>
                <a:gd name="connsiteX35" fmla="*/ 5468363 w 8230613"/>
                <a:gd name="connsiteY35" fmla="*/ 114300 h 1723597"/>
                <a:gd name="connsiteX36" fmla="*/ 5716013 w 8230613"/>
                <a:gd name="connsiteY36" fmla="*/ 355600 h 1723597"/>
                <a:gd name="connsiteX37" fmla="*/ 5862063 w 8230613"/>
                <a:gd name="connsiteY37" fmla="*/ 412750 h 1723597"/>
                <a:gd name="connsiteX38" fmla="*/ 6014463 w 8230613"/>
                <a:gd name="connsiteY38" fmla="*/ 444500 h 1723597"/>
                <a:gd name="connsiteX39" fmla="*/ 6135113 w 8230613"/>
                <a:gd name="connsiteY39" fmla="*/ 514350 h 1723597"/>
                <a:gd name="connsiteX40" fmla="*/ 6224013 w 8230613"/>
                <a:gd name="connsiteY40" fmla="*/ 431800 h 1723597"/>
                <a:gd name="connsiteX41" fmla="*/ 6363713 w 8230613"/>
                <a:gd name="connsiteY41" fmla="*/ 704850 h 1723597"/>
                <a:gd name="connsiteX42" fmla="*/ 6509763 w 8230613"/>
                <a:gd name="connsiteY42" fmla="*/ 793750 h 1723597"/>
                <a:gd name="connsiteX43" fmla="*/ 6592313 w 8230613"/>
                <a:gd name="connsiteY43" fmla="*/ 990600 h 1723597"/>
                <a:gd name="connsiteX44" fmla="*/ 6814563 w 8230613"/>
                <a:gd name="connsiteY44" fmla="*/ 806450 h 1723597"/>
                <a:gd name="connsiteX45" fmla="*/ 6941563 w 8230613"/>
                <a:gd name="connsiteY45" fmla="*/ 927100 h 1723597"/>
                <a:gd name="connsiteX46" fmla="*/ 6992363 w 8230613"/>
                <a:gd name="connsiteY46" fmla="*/ 1060450 h 1723597"/>
                <a:gd name="connsiteX47" fmla="*/ 7100313 w 8230613"/>
                <a:gd name="connsiteY47" fmla="*/ 971550 h 1723597"/>
                <a:gd name="connsiteX48" fmla="*/ 7214613 w 8230613"/>
                <a:gd name="connsiteY48" fmla="*/ 1009650 h 1723597"/>
                <a:gd name="connsiteX49" fmla="*/ 7341613 w 8230613"/>
                <a:gd name="connsiteY49" fmla="*/ 1289050 h 1723597"/>
                <a:gd name="connsiteX50" fmla="*/ 7354313 w 8230613"/>
                <a:gd name="connsiteY50" fmla="*/ 1371600 h 1723597"/>
                <a:gd name="connsiteX51" fmla="*/ 7500363 w 8230613"/>
                <a:gd name="connsiteY51" fmla="*/ 1289050 h 1723597"/>
                <a:gd name="connsiteX52" fmla="*/ 7614663 w 8230613"/>
                <a:gd name="connsiteY52" fmla="*/ 1403350 h 1723597"/>
                <a:gd name="connsiteX53" fmla="*/ 7849613 w 8230613"/>
                <a:gd name="connsiteY53" fmla="*/ 1530350 h 1723597"/>
                <a:gd name="connsiteX54" fmla="*/ 8008363 w 8230613"/>
                <a:gd name="connsiteY54" fmla="*/ 1600200 h 1723597"/>
                <a:gd name="connsiteX55" fmla="*/ 8129013 w 8230613"/>
                <a:gd name="connsiteY55" fmla="*/ 1593850 h 1723597"/>
                <a:gd name="connsiteX56" fmla="*/ 8230613 w 8230613"/>
                <a:gd name="connsiteY56" fmla="*/ 1714500 h 1723597"/>
                <a:gd name="connsiteX57" fmla="*/ 0 w 8230613"/>
                <a:gd name="connsiteY57" fmla="*/ 1723597 h 1723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230613" h="1723597">
                  <a:moveTo>
                    <a:pt x="0" y="1723597"/>
                  </a:moveTo>
                  <a:cubicBezTo>
                    <a:pt x="208208" y="1616391"/>
                    <a:pt x="102599" y="1550373"/>
                    <a:pt x="310807" y="1479207"/>
                  </a:cubicBezTo>
                  <a:cubicBezTo>
                    <a:pt x="404582" y="1387962"/>
                    <a:pt x="684319" y="1307013"/>
                    <a:pt x="766472" y="1205471"/>
                  </a:cubicBezTo>
                  <a:lnTo>
                    <a:pt x="1051994" y="1164624"/>
                  </a:lnTo>
                  <a:lnTo>
                    <a:pt x="1171569" y="1123950"/>
                  </a:lnTo>
                  <a:lnTo>
                    <a:pt x="1339787" y="1000382"/>
                  </a:lnTo>
                  <a:lnTo>
                    <a:pt x="1762965" y="958678"/>
                  </a:lnTo>
                  <a:lnTo>
                    <a:pt x="1810763" y="920750"/>
                  </a:lnTo>
                  <a:lnTo>
                    <a:pt x="2125881" y="891231"/>
                  </a:lnTo>
                  <a:lnTo>
                    <a:pt x="2096513" y="857250"/>
                  </a:lnTo>
                  <a:lnTo>
                    <a:pt x="2269038" y="742607"/>
                  </a:lnTo>
                  <a:lnTo>
                    <a:pt x="2420363" y="685800"/>
                  </a:lnTo>
                  <a:lnTo>
                    <a:pt x="2553713" y="711200"/>
                  </a:lnTo>
                  <a:lnTo>
                    <a:pt x="2680713" y="596900"/>
                  </a:lnTo>
                  <a:lnTo>
                    <a:pt x="2814063" y="679450"/>
                  </a:lnTo>
                  <a:lnTo>
                    <a:pt x="2922013" y="533400"/>
                  </a:lnTo>
                  <a:lnTo>
                    <a:pt x="3087113" y="533400"/>
                  </a:lnTo>
                  <a:lnTo>
                    <a:pt x="3195063" y="463550"/>
                  </a:lnTo>
                  <a:lnTo>
                    <a:pt x="3341113" y="520700"/>
                  </a:lnTo>
                  <a:lnTo>
                    <a:pt x="3487163" y="342900"/>
                  </a:lnTo>
                  <a:lnTo>
                    <a:pt x="3576063" y="419100"/>
                  </a:lnTo>
                  <a:lnTo>
                    <a:pt x="3709413" y="292100"/>
                  </a:lnTo>
                  <a:lnTo>
                    <a:pt x="3855463" y="323850"/>
                  </a:lnTo>
                  <a:lnTo>
                    <a:pt x="3944363" y="241300"/>
                  </a:lnTo>
                  <a:lnTo>
                    <a:pt x="4090413" y="279400"/>
                  </a:lnTo>
                  <a:lnTo>
                    <a:pt x="4204713" y="114300"/>
                  </a:lnTo>
                  <a:lnTo>
                    <a:pt x="4306313" y="215900"/>
                  </a:lnTo>
                  <a:lnTo>
                    <a:pt x="4452363" y="57150"/>
                  </a:lnTo>
                  <a:lnTo>
                    <a:pt x="4592063" y="165100"/>
                  </a:lnTo>
                  <a:lnTo>
                    <a:pt x="4788913" y="57150"/>
                  </a:lnTo>
                  <a:lnTo>
                    <a:pt x="4852413" y="0"/>
                  </a:lnTo>
                  <a:lnTo>
                    <a:pt x="4985763" y="165100"/>
                  </a:lnTo>
                  <a:lnTo>
                    <a:pt x="5087363" y="203200"/>
                  </a:lnTo>
                  <a:lnTo>
                    <a:pt x="5227063" y="12700"/>
                  </a:lnTo>
                  <a:lnTo>
                    <a:pt x="5354063" y="127000"/>
                  </a:lnTo>
                  <a:lnTo>
                    <a:pt x="5468363" y="114300"/>
                  </a:lnTo>
                  <a:lnTo>
                    <a:pt x="5716013" y="355600"/>
                  </a:lnTo>
                  <a:lnTo>
                    <a:pt x="5862063" y="412750"/>
                  </a:lnTo>
                  <a:lnTo>
                    <a:pt x="6014463" y="444500"/>
                  </a:lnTo>
                  <a:lnTo>
                    <a:pt x="6135113" y="514350"/>
                  </a:lnTo>
                  <a:lnTo>
                    <a:pt x="6224013" y="431800"/>
                  </a:lnTo>
                  <a:lnTo>
                    <a:pt x="6363713" y="704850"/>
                  </a:lnTo>
                  <a:lnTo>
                    <a:pt x="6509763" y="793750"/>
                  </a:lnTo>
                  <a:lnTo>
                    <a:pt x="6592313" y="990600"/>
                  </a:lnTo>
                  <a:lnTo>
                    <a:pt x="6814563" y="806450"/>
                  </a:lnTo>
                  <a:lnTo>
                    <a:pt x="6941563" y="927100"/>
                  </a:lnTo>
                  <a:lnTo>
                    <a:pt x="6992363" y="1060450"/>
                  </a:lnTo>
                  <a:lnTo>
                    <a:pt x="7100313" y="971550"/>
                  </a:lnTo>
                  <a:lnTo>
                    <a:pt x="7214613" y="1009650"/>
                  </a:lnTo>
                  <a:lnTo>
                    <a:pt x="7341613" y="1289050"/>
                  </a:lnTo>
                  <a:lnTo>
                    <a:pt x="7354313" y="1371600"/>
                  </a:lnTo>
                  <a:lnTo>
                    <a:pt x="7500363" y="1289050"/>
                  </a:lnTo>
                  <a:lnTo>
                    <a:pt x="7614663" y="1403350"/>
                  </a:lnTo>
                  <a:lnTo>
                    <a:pt x="7849613" y="1530350"/>
                  </a:lnTo>
                  <a:lnTo>
                    <a:pt x="8008363" y="1600200"/>
                  </a:lnTo>
                  <a:lnTo>
                    <a:pt x="8129013" y="1593850"/>
                  </a:lnTo>
                  <a:lnTo>
                    <a:pt x="8230613" y="1714500"/>
                  </a:lnTo>
                  <a:lnTo>
                    <a:pt x="0" y="1723597"/>
                  </a:lnTo>
                  <a:close/>
                </a:path>
              </a:pathLst>
            </a:custGeom>
            <a:pattFill prst="pct25">
              <a:fgClr>
                <a:srgbClr val="0070C0"/>
              </a:fgClr>
              <a:bgClr>
                <a:schemeClr val="bg1"/>
              </a:bgClr>
            </a:pattFill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a-DK"/>
            </a:p>
          </p:txBody>
        </p:sp>
        <p:pic>
          <p:nvPicPr>
            <p:cNvPr id="63" name="Billede 6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6200000">
              <a:off x="8256621" y="5644695"/>
              <a:ext cx="758294" cy="359352"/>
            </a:xfrm>
            <a:prstGeom prst="rect">
              <a:avLst/>
            </a:prstGeom>
          </p:spPr>
        </p:pic>
      </p:grpSp>
      <p:cxnSp>
        <p:nvCxnSpPr>
          <p:cNvPr id="36" name="Lige forbindelse 35"/>
          <p:cNvCxnSpPr/>
          <p:nvPr/>
        </p:nvCxnSpPr>
        <p:spPr>
          <a:xfrm>
            <a:off x="4163688" y="4806117"/>
            <a:ext cx="4625861" cy="0"/>
          </a:xfrm>
          <a:prstGeom prst="line">
            <a:avLst/>
          </a:prstGeom>
          <a:ln w="15875">
            <a:solidFill>
              <a:srgbClr val="C0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18"/>
          <p:cNvCxnSpPr/>
          <p:nvPr/>
        </p:nvCxnSpPr>
        <p:spPr>
          <a:xfrm flipV="1">
            <a:off x="4152883" y="4061506"/>
            <a:ext cx="4649366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Lige forbindelse 34"/>
          <p:cNvCxnSpPr/>
          <p:nvPr/>
        </p:nvCxnSpPr>
        <p:spPr>
          <a:xfrm>
            <a:off x="4139952" y="4185340"/>
            <a:ext cx="4662297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e 6"/>
          <p:cNvGrpSpPr/>
          <p:nvPr/>
        </p:nvGrpSpPr>
        <p:grpSpPr>
          <a:xfrm>
            <a:off x="5105537" y="3563441"/>
            <a:ext cx="1471632" cy="891029"/>
            <a:chOff x="5105537" y="3563441"/>
            <a:chExt cx="1471632" cy="891029"/>
          </a:xfrm>
        </p:grpSpPr>
        <p:sp>
          <p:nvSpPr>
            <p:cNvPr id="6" name="Rektangel 5"/>
            <p:cNvSpPr/>
            <p:nvPr/>
          </p:nvSpPr>
          <p:spPr>
            <a:xfrm>
              <a:off x="5105537" y="4293040"/>
              <a:ext cx="174332" cy="16143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1</a:t>
              </a:r>
              <a:endParaRPr lang="en-GB" sz="1400" dirty="0"/>
            </a:p>
          </p:txBody>
        </p:sp>
        <p:sp>
          <p:nvSpPr>
            <p:cNvPr id="47" name="Rektangel 46"/>
            <p:cNvSpPr/>
            <p:nvPr/>
          </p:nvSpPr>
          <p:spPr>
            <a:xfrm>
              <a:off x="5290372" y="4293040"/>
              <a:ext cx="174332" cy="16143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2</a:t>
              </a:r>
              <a:endParaRPr lang="en-GB" sz="1400" dirty="0"/>
            </a:p>
          </p:txBody>
        </p:sp>
        <p:sp>
          <p:nvSpPr>
            <p:cNvPr id="48" name="Rektangel 47"/>
            <p:cNvSpPr/>
            <p:nvPr/>
          </p:nvSpPr>
          <p:spPr>
            <a:xfrm>
              <a:off x="5470052" y="4293040"/>
              <a:ext cx="174332" cy="16143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3</a:t>
              </a:r>
              <a:endParaRPr lang="en-GB" sz="1400" dirty="0"/>
            </a:p>
          </p:txBody>
        </p:sp>
        <p:sp>
          <p:nvSpPr>
            <p:cNvPr id="49" name="Rektangel 48"/>
            <p:cNvSpPr/>
            <p:nvPr/>
          </p:nvSpPr>
          <p:spPr>
            <a:xfrm>
              <a:off x="5651790" y="4293040"/>
              <a:ext cx="174332" cy="16143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4</a:t>
              </a:r>
              <a:endParaRPr lang="en-GB" sz="1400" dirty="0"/>
            </a:p>
          </p:txBody>
        </p:sp>
        <p:sp>
          <p:nvSpPr>
            <p:cNvPr id="50" name="Rektangel 49"/>
            <p:cNvSpPr/>
            <p:nvPr/>
          </p:nvSpPr>
          <p:spPr>
            <a:xfrm>
              <a:off x="5852218" y="4293040"/>
              <a:ext cx="174332" cy="16143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5</a:t>
              </a:r>
              <a:endParaRPr lang="en-GB" sz="1400" dirty="0"/>
            </a:p>
          </p:txBody>
        </p:sp>
        <p:sp>
          <p:nvSpPr>
            <p:cNvPr id="51" name="Rektangel 50"/>
            <p:cNvSpPr/>
            <p:nvPr/>
          </p:nvSpPr>
          <p:spPr>
            <a:xfrm>
              <a:off x="6033667" y="4293040"/>
              <a:ext cx="174332" cy="16143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6</a:t>
              </a:r>
              <a:endParaRPr lang="en-GB" sz="1400" dirty="0"/>
            </a:p>
          </p:txBody>
        </p:sp>
        <p:sp>
          <p:nvSpPr>
            <p:cNvPr id="52" name="Rektangel 51"/>
            <p:cNvSpPr/>
            <p:nvPr/>
          </p:nvSpPr>
          <p:spPr>
            <a:xfrm>
              <a:off x="6216731" y="4293040"/>
              <a:ext cx="174332" cy="16143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7</a:t>
              </a:r>
              <a:endParaRPr lang="en-GB" sz="1400" dirty="0"/>
            </a:p>
          </p:txBody>
        </p:sp>
        <p:sp>
          <p:nvSpPr>
            <p:cNvPr id="53" name="Rektangel 52"/>
            <p:cNvSpPr/>
            <p:nvPr/>
          </p:nvSpPr>
          <p:spPr>
            <a:xfrm>
              <a:off x="6402837" y="4293040"/>
              <a:ext cx="174332" cy="16143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8</a:t>
              </a:r>
              <a:endParaRPr lang="en-GB" sz="1400" dirty="0"/>
            </a:p>
          </p:txBody>
        </p:sp>
        <p:pic>
          <p:nvPicPr>
            <p:cNvPr id="11" name="Billede 1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V="1">
              <a:off x="5626720" y="3563441"/>
              <a:ext cx="422903" cy="715682"/>
            </a:xfrm>
            <a:prstGeom prst="rect">
              <a:avLst/>
            </a:prstGeom>
          </p:spPr>
        </p:pic>
      </p:grpSp>
      <p:grpSp>
        <p:nvGrpSpPr>
          <p:cNvPr id="4" name="Gruppe 3"/>
          <p:cNvGrpSpPr/>
          <p:nvPr/>
        </p:nvGrpSpPr>
        <p:grpSpPr>
          <a:xfrm>
            <a:off x="6578699" y="5273648"/>
            <a:ext cx="1328308" cy="891656"/>
            <a:chOff x="6570529" y="5705696"/>
            <a:chExt cx="1328308" cy="891656"/>
          </a:xfrm>
        </p:grpSpPr>
        <p:grpSp>
          <p:nvGrpSpPr>
            <p:cNvPr id="69" name="Gruppe 68"/>
            <p:cNvGrpSpPr/>
            <p:nvPr/>
          </p:nvGrpSpPr>
          <p:grpSpPr>
            <a:xfrm rot="10800000">
              <a:off x="6570529" y="5705696"/>
              <a:ext cx="1328308" cy="161497"/>
              <a:chOff x="4969807" y="5445224"/>
              <a:chExt cx="754321" cy="90038"/>
            </a:xfrm>
          </p:grpSpPr>
          <p:sp>
            <p:nvSpPr>
              <p:cNvPr id="70" name="Rektangel 69"/>
              <p:cNvSpPr/>
              <p:nvPr/>
            </p:nvSpPr>
            <p:spPr>
              <a:xfrm>
                <a:off x="4969807" y="5445224"/>
                <a:ext cx="90000" cy="9000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1</a:t>
                </a:r>
              </a:p>
            </p:txBody>
          </p:sp>
          <p:sp>
            <p:nvSpPr>
              <p:cNvPr id="71" name="Rektangel 70"/>
              <p:cNvSpPr/>
              <p:nvPr/>
            </p:nvSpPr>
            <p:spPr>
              <a:xfrm>
                <a:off x="5059812" y="5445224"/>
                <a:ext cx="90000" cy="9000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2</a:t>
                </a:r>
              </a:p>
            </p:txBody>
          </p:sp>
          <p:sp>
            <p:nvSpPr>
              <p:cNvPr id="72" name="Rektangel 71"/>
              <p:cNvSpPr/>
              <p:nvPr/>
            </p:nvSpPr>
            <p:spPr>
              <a:xfrm>
                <a:off x="5152573" y="5445224"/>
                <a:ext cx="90000" cy="9000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3</a:t>
                </a:r>
              </a:p>
            </p:txBody>
          </p:sp>
          <p:sp>
            <p:nvSpPr>
              <p:cNvPr id="73" name="Rektangel 72"/>
              <p:cNvSpPr/>
              <p:nvPr/>
            </p:nvSpPr>
            <p:spPr>
              <a:xfrm>
                <a:off x="5246396" y="5445261"/>
                <a:ext cx="90000" cy="90001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4</a:t>
                </a:r>
              </a:p>
            </p:txBody>
          </p:sp>
          <p:sp>
            <p:nvSpPr>
              <p:cNvPr id="74" name="Rektangel 73"/>
              <p:cNvSpPr/>
              <p:nvPr/>
            </p:nvSpPr>
            <p:spPr>
              <a:xfrm>
                <a:off x="5349868" y="5445224"/>
                <a:ext cx="90000" cy="9000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5</a:t>
                </a:r>
              </a:p>
            </p:txBody>
          </p:sp>
          <p:sp>
            <p:nvSpPr>
              <p:cNvPr id="75" name="Rektangel 74"/>
              <p:cNvSpPr/>
              <p:nvPr/>
            </p:nvSpPr>
            <p:spPr>
              <a:xfrm>
                <a:off x="5443542" y="5445224"/>
                <a:ext cx="90000" cy="9000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6</a:t>
                </a:r>
                <a:endParaRPr lang="en-GB" sz="1400" dirty="0"/>
              </a:p>
            </p:txBody>
          </p:sp>
          <p:sp>
            <p:nvSpPr>
              <p:cNvPr id="76" name="Rektangel 75"/>
              <p:cNvSpPr/>
              <p:nvPr/>
            </p:nvSpPr>
            <p:spPr>
              <a:xfrm>
                <a:off x="5538050" y="5445224"/>
                <a:ext cx="90000" cy="9000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 smtClean="0"/>
                  <a:t>7</a:t>
                </a:r>
                <a:endParaRPr lang="en-GB" sz="1400" dirty="0"/>
              </a:p>
            </p:txBody>
          </p:sp>
          <p:sp>
            <p:nvSpPr>
              <p:cNvPr id="77" name="Rektangel 76"/>
              <p:cNvSpPr/>
              <p:nvPr/>
            </p:nvSpPr>
            <p:spPr>
              <a:xfrm>
                <a:off x="5634128" y="5445224"/>
                <a:ext cx="90000" cy="9000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8</a:t>
                </a:r>
              </a:p>
            </p:txBody>
          </p:sp>
        </p:grpSp>
        <p:pic>
          <p:nvPicPr>
            <p:cNvPr id="65" name="Billede 6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29417" y="5881670"/>
              <a:ext cx="422903" cy="715682"/>
            </a:xfrm>
            <a:prstGeom prst="rect">
              <a:avLst/>
            </a:prstGeom>
          </p:spPr>
        </p:pic>
      </p:grpSp>
      <p:sp>
        <p:nvSpPr>
          <p:cNvPr id="3" name="Tekstfelt 2"/>
          <p:cNvSpPr txBox="1"/>
          <p:nvPr/>
        </p:nvSpPr>
        <p:spPr>
          <a:xfrm>
            <a:off x="323850" y="2611512"/>
            <a:ext cx="34560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</a:t>
            </a:r>
            <a:r>
              <a:rPr lang="cs-CZ" dirty="0"/>
              <a:t> </a:t>
            </a:r>
            <a:r>
              <a:rPr lang="cs-CZ" dirty="0" smtClean="0"/>
              <a:t>    </a:t>
            </a:r>
            <a:r>
              <a:rPr lang="en-GB" b="1" dirty="0" smtClean="0"/>
              <a:t>“Virtual</a:t>
            </a:r>
            <a:r>
              <a:rPr lang="cs-CZ" b="1" dirty="0" smtClean="0"/>
              <a:t>ní referenční linie</a:t>
            </a:r>
            <a:r>
              <a:rPr lang="en-GB" b="1" dirty="0" smtClean="0"/>
              <a:t>” </a:t>
            </a:r>
            <a:r>
              <a:rPr lang="cs-CZ" dirty="0" smtClean="0"/>
              <a:t>vždy definuje </a:t>
            </a:r>
            <a:r>
              <a:rPr lang="en-GB" b="1" dirty="0" smtClean="0"/>
              <a:t>“</a:t>
            </a:r>
            <a:r>
              <a:rPr lang="cs-CZ" b="1" dirty="0" err="1" smtClean="0"/>
              <a:t>spoučtěcí</a:t>
            </a:r>
            <a:r>
              <a:rPr lang="cs-CZ" b="1" dirty="0" smtClean="0"/>
              <a:t> bod</a:t>
            </a:r>
            <a:r>
              <a:rPr lang="en-GB" b="1" dirty="0" smtClean="0"/>
              <a:t>”,</a:t>
            </a:r>
            <a:r>
              <a:rPr lang="en-GB" dirty="0" smtClean="0"/>
              <a:t> </a:t>
            </a:r>
            <a:r>
              <a:rPr lang="cs-CZ" dirty="0" smtClean="0"/>
              <a:t>kde je v podstatě sekcím řečeno započít akci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r>
              <a:rPr lang="cs-CZ" dirty="0" smtClean="0"/>
              <a:t>Nicméně akce</a:t>
            </a:r>
            <a:r>
              <a:rPr lang="en-GB" dirty="0" smtClean="0"/>
              <a:t>/ </a:t>
            </a:r>
            <a:r>
              <a:rPr lang="cs-CZ" b="1" dirty="0" smtClean="0"/>
              <a:t>reakce</a:t>
            </a:r>
            <a:r>
              <a:rPr lang="en-GB" dirty="0" smtClean="0"/>
              <a:t> mu</a:t>
            </a:r>
            <a:r>
              <a:rPr lang="cs-CZ" dirty="0" err="1" smtClean="0"/>
              <a:t>sí</a:t>
            </a:r>
            <a:r>
              <a:rPr lang="cs-CZ" dirty="0" smtClean="0"/>
              <a:t> být</a:t>
            </a:r>
            <a:r>
              <a:rPr lang="en-GB" dirty="0" smtClean="0"/>
              <a:t> </a:t>
            </a:r>
            <a:r>
              <a:rPr lang="cs-CZ" b="1" dirty="0" smtClean="0"/>
              <a:t>zpožděna</a:t>
            </a:r>
            <a:r>
              <a:rPr lang="en-GB" dirty="0" smtClean="0"/>
              <a:t> </a:t>
            </a:r>
            <a:r>
              <a:rPr lang="en-GB" dirty="0"/>
              <a:t>– </a:t>
            </a:r>
            <a:r>
              <a:rPr lang="cs-CZ" dirty="0" smtClean="0"/>
              <a:t>díky tvaru rozmetacího obrazce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60" name="Cirkel 59"/>
          <p:cNvSpPr/>
          <p:nvPr/>
        </p:nvSpPr>
        <p:spPr>
          <a:xfrm>
            <a:off x="4475609" y="2975217"/>
            <a:ext cx="2762174" cy="2394824"/>
          </a:xfrm>
          <a:prstGeom prst="pie">
            <a:avLst>
              <a:gd name="adj1" fmla="val 21575109"/>
              <a:gd name="adj2" fmla="val 10835185"/>
            </a:avLst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64" name="Lige forbindelse 63"/>
          <p:cNvCxnSpPr/>
          <p:nvPr/>
        </p:nvCxnSpPr>
        <p:spPr>
          <a:xfrm flipV="1">
            <a:off x="5104634" y="3861048"/>
            <a:ext cx="903" cy="2892930"/>
          </a:xfrm>
          <a:prstGeom prst="line">
            <a:avLst/>
          </a:prstGeom>
          <a:ln w="15875">
            <a:solidFill>
              <a:srgbClr val="C0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pe 13"/>
          <p:cNvGrpSpPr/>
          <p:nvPr/>
        </p:nvGrpSpPr>
        <p:grpSpPr>
          <a:xfrm>
            <a:off x="683568" y="5807463"/>
            <a:ext cx="2448000" cy="980465"/>
            <a:chOff x="683568" y="5807463"/>
            <a:chExt cx="2448000" cy="980465"/>
          </a:xfrm>
        </p:grpSpPr>
        <p:sp>
          <p:nvSpPr>
            <p:cNvPr id="78" name="Kombinationstegning 77"/>
            <p:cNvSpPr/>
            <p:nvPr/>
          </p:nvSpPr>
          <p:spPr>
            <a:xfrm>
              <a:off x="1542377" y="5949281"/>
              <a:ext cx="1589191" cy="516426"/>
            </a:xfrm>
            <a:custGeom>
              <a:avLst/>
              <a:gdLst>
                <a:gd name="connsiteX0" fmla="*/ 0 w 7556500"/>
                <a:gd name="connsiteY0" fmla="*/ 1708150 h 1714500"/>
                <a:gd name="connsiteX1" fmla="*/ 101600 w 7556500"/>
                <a:gd name="connsiteY1" fmla="*/ 1504950 h 1714500"/>
                <a:gd name="connsiteX2" fmla="*/ 266700 w 7556500"/>
                <a:gd name="connsiteY2" fmla="*/ 1282700 h 1714500"/>
                <a:gd name="connsiteX3" fmla="*/ 412750 w 7556500"/>
                <a:gd name="connsiteY3" fmla="*/ 1257300 h 1714500"/>
                <a:gd name="connsiteX4" fmla="*/ 520700 w 7556500"/>
                <a:gd name="connsiteY4" fmla="*/ 1123950 h 1714500"/>
                <a:gd name="connsiteX5" fmla="*/ 654050 w 7556500"/>
                <a:gd name="connsiteY5" fmla="*/ 1123950 h 1714500"/>
                <a:gd name="connsiteX6" fmla="*/ 984250 w 7556500"/>
                <a:gd name="connsiteY6" fmla="*/ 876300 h 1714500"/>
                <a:gd name="connsiteX7" fmla="*/ 1136650 w 7556500"/>
                <a:gd name="connsiteY7" fmla="*/ 920750 h 1714500"/>
                <a:gd name="connsiteX8" fmla="*/ 1289050 w 7556500"/>
                <a:gd name="connsiteY8" fmla="*/ 819150 h 1714500"/>
                <a:gd name="connsiteX9" fmla="*/ 1422400 w 7556500"/>
                <a:gd name="connsiteY9" fmla="*/ 857250 h 1714500"/>
                <a:gd name="connsiteX10" fmla="*/ 1606550 w 7556500"/>
                <a:gd name="connsiteY10" fmla="*/ 768350 h 1714500"/>
                <a:gd name="connsiteX11" fmla="*/ 1746250 w 7556500"/>
                <a:gd name="connsiteY11" fmla="*/ 685800 h 1714500"/>
                <a:gd name="connsiteX12" fmla="*/ 1879600 w 7556500"/>
                <a:gd name="connsiteY12" fmla="*/ 711200 h 1714500"/>
                <a:gd name="connsiteX13" fmla="*/ 2006600 w 7556500"/>
                <a:gd name="connsiteY13" fmla="*/ 596900 h 1714500"/>
                <a:gd name="connsiteX14" fmla="*/ 2139950 w 7556500"/>
                <a:gd name="connsiteY14" fmla="*/ 679450 h 1714500"/>
                <a:gd name="connsiteX15" fmla="*/ 2247900 w 7556500"/>
                <a:gd name="connsiteY15" fmla="*/ 533400 h 1714500"/>
                <a:gd name="connsiteX16" fmla="*/ 2413000 w 7556500"/>
                <a:gd name="connsiteY16" fmla="*/ 533400 h 1714500"/>
                <a:gd name="connsiteX17" fmla="*/ 2520950 w 7556500"/>
                <a:gd name="connsiteY17" fmla="*/ 463550 h 1714500"/>
                <a:gd name="connsiteX18" fmla="*/ 2667000 w 7556500"/>
                <a:gd name="connsiteY18" fmla="*/ 520700 h 1714500"/>
                <a:gd name="connsiteX19" fmla="*/ 2813050 w 7556500"/>
                <a:gd name="connsiteY19" fmla="*/ 342900 h 1714500"/>
                <a:gd name="connsiteX20" fmla="*/ 2901950 w 7556500"/>
                <a:gd name="connsiteY20" fmla="*/ 419100 h 1714500"/>
                <a:gd name="connsiteX21" fmla="*/ 3035300 w 7556500"/>
                <a:gd name="connsiteY21" fmla="*/ 292100 h 1714500"/>
                <a:gd name="connsiteX22" fmla="*/ 3181350 w 7556500"/>
                <a:gd name="connsiteY22" fmla="*/ 323850 h 1714500"/>
                <a:gd name="connsiteX23" fmla="*/ 3270250 w 7556500"/>
                <a:gd name="connsiteY23" fmla="*/ 241300 h 1714500"/>
                <a:gd name="connsiteX24" fmla="*/ 3416300 w 7556500"/>
                <a:gd name="connsiteY24" fmla="*/ 279400 h 1714500"/>
                <a:gd name="connsiteX25" fmla="*/ 3530600 w 7556500"/>
                <a:gd name="connsiteY25" fmla="*/ 114300 h 1714500"/>
                <a:gd name="connsiteX26" fmla="*/ 3632200 w 7556500"/>
                <a:gd name="connsiteY26" fmla="*/ 215900 h 1714500"/>
                <a:gd name="connsiteX27" fmla="*/ 3778250 w 7556500"/>
                <a:gd name="connsiteY27" fmla="*/ 57150 h 1714500"/>
                <a:gd name="connsiteX28" fmla="*/ 3917950 w 7556500"/>
                <a:gd name="connsiteY28" fmla="*/ 165100 h 1714500"/>
                <a:gd name="connsiteX29" fmla="*/ 4114800 w 7556500"/>
                <a:gd name="connsiteY29" fmla="*/ 57150 h 1714500"/>
                <a:gd name="connsiteX30" fmla="*/ 4178300 w 7556500"/>
                <a:gd name="connsiteY30" fmla="*/ 0 h 1714500"/>
                <a:gd name="connsiteX31" fmla="*/ 4311650 w 7556500"/>
                <a:gd name="connsiteY31" fmla="*/ 165100 h 1714500"/>
                <a:gd name="connsiteX32" fmla="*/ 4413250 w 7556500"/>
                <a:gd name="connsiteY32" fmla="*/ 203200 h 1714500"/>
                <a:gd name="connsiteX33" fmla="*/ 4552950 w 7556500"/>
                <a:gd name="connsiteY33" fmla="*/ 12700 h 1714500"/>
                <a:gd name="connsiteX34" fmla="*/ 4679950 w 7556500"/>
                <a:gd name="connsiteY34" fmla="*/ 127000 h 1714500"/>
                <a:gd name="connsiteX35" fmla="*/ 4794250 w 7556500"/>
                <a:gd name="connsiteY35" fmla="*/ 114300 h 1714500"/>
                <a:gd name="connsiteX36" fmla="*/ 5041900 w 7556500"/>
                <a:gd name="connsiteY36" fmla="*/ 355600 h 1714500"/>
                <a:gd name="connsiteX37" fmla="*/ 5187950 w 7556500"/>
                <a:gd name="connsiteY37" fmla="*/ 412750 h 1714500"/>
                <a:gd name="connsiteX38" fmla="*/ 5340350 w 7556500"/>
                <a:gd name="connsiteY38" fmla="*/ 444500 h 1714500"/>
                <a:gd name="connsiteX39" fmla="*/ 5461000 w 7556500"/>
                <a:gd name="connsiteY39" fmla="*/ 514350 h 1714500"/>
                <a:gd name="connsiteX40" fmla="*/ 5549900 w 7556500"/>
                <a:gd name="connsiteY40" fmla="*/ 431800 h 1714500"/>
                <a:gd name="connsiteX41" fmla="*/ 5689600 w 7556500"/>
                <a:gd name="connsiteY41" fmla="*/ 704850 h 1714500"/>
                <a:gd name="connsiteX42" fmla="*/ 5835650 w 7556500"/>
                <a:gd name="connsiteY42" fmla="*/ 793750 h 1714500"/>
                <a:gd name="connsiteX43" fmla="*/ 5918200 w 7556500"/>
                <a:gd name="connsiteY43" fmla="*/ 990600 h 1714500"/>
                <a:gd name="connsiteX44" fmla="*/ 6140450 w 7556500"/>
                <a:gd name="connsiteY44" fmla="*/ 806450 h 1714500"/>
                <a:gd name="connsiteX45" fmla="*/ 6267450 w 7556500"/>
                <a:gd name="connsiteY45" fmla="*/ 927100 h 1714500"/>
                <a:gd name="connsiteX46" fmla="*/ 6318250 w 7556500"/>
                <a:gd name="connsiteY46" fmla="*/ 1060450 h 1714500"/>
                <a:gd name="connsiteX47" fmla="*/ 6426200 w 7556500"/>
                <a:gd name="connsiteY47" fmla="*/ 971550 h 1714500"/>
                <a:gd name="connsiteX48" fmla="*/ 6540500 w 7556500"/>
                <a:gd name="connsiteY48" fmla="*/ 1009650 h 1714500"/>
                <a:gd name="connsiteX49" fmla="*/ 6667500 w 7556500"/>
                <a:gd name="connsiteY49" fmla="*/ 1289050 h 1714500"/>
                <a:gd name="connsiteX50" fmla="*/ 6680200 w 7556500"/>
                <a:gd name="connsiteY50" fmla="*/ 1371600 h 1714500"/>
                <a:gd name="connsiteX51" fmla="*/ 6826250 w 7556500"/>
                <a:gd name="connsiteY51" fmla="*/ 1289050 h 1714500"/>
                <a:gd name="connsiteX52" fmla="*/ 6940550 w 7556500"/>
                <a:gd name="connsiteY52" fmla="*/ 1403350 h 1714500"/>
                <a:gd name="connsiteX53" fmla="*/ 7175500 w 7556500"/>
                <a:gd name="connsiteY53" fmla="*/ 1530350 h 1714500"/>
                <a:gd name="connsiteX54" fmla="*/ 7334250 w 7556500"/>
                <a:gd name="connsiteY54" fmla="*/ 1600200 h 1714500"/>
                <a:gd name="connsiteX55" fmla="*/ 7454900 w 7556500"/>
                <a:gd name="connsiteY55" fmla="*/ 1593850 h 1714500"/>
                <a:gd name="connsiteX56" fmla="*/ 7556500 w 7556500"/>
                <a:gd name="connsiteY56" fmla="*/ 1714500 h 1714500"/>
                <a:gd name="connsiteX57" fmla="*/ 0 w 7556500"/>
                <a:gd name="connsiteY57" fmla="*/ 1708150 h 1714500"/>
                <a:gd name="connsiteX0" fmla="*/ 0 w 8044653"/>
                <a:gd name="connsiteY0" fmla="*/ 1739042 h 1739042"/>
                <a:gd name="connsiteX1" fmla="*/ 589753 w 8044653"/>
                <a:gd name="connsiteY1" fmla="*/ 1504950 h 1739042"/>
                <a:gd name="connsiteX2" fmla="*/ 754853 w 8044653"/>
                <a:gd name="connsiteY2" fmla="*/ 1282700 h 1739042"/>
                <a:gd name="connsiteX3" fmla="*/ 900903 w 8044653"/>
                <a:gd name="connsiteY3" fmla="*/ 1257300 h 1739042"/>
                <a:gd name="connsiteX4" fmla="*/ 1008853 w 8044653"/>
                <a:gd name="connsiteY4" fmla="*/ 1123950 h 1739042"/>
                <a:gd name="connsiteX5" fmla="*/ 1142203 w 8044653"/>
                <a:gd name="connsiteY5" fmla="*/ 1123950 h 1739042"/>
                <a:gd name="connsiteX6" fmla="*/ 1472403 w 8044653"/>
                <a:gd name="connsiteY6" fmla="*/ 876300 h 1739042"/>
                <a:gd name="connsiteX7" fmla="*/ 1624803 w 8044653"/>
                <a:gd name="connsiteY7" fmla="*/ 920750 h 1739042"/>
                <a:gd name="connsiteX8" fmla="*/ 1777203 w 8044653"/>
                <a:gd name="connsiteY8" fmla="*/ 819150 h 1739042"/>
                <a:gd name="connsiteX9" fmla="*/ 1910553 w 8044653"/>
                <a:gd name="connsiteY9" fmla="*/ 857250 h 1739042"/>
                <a:gd name="connsiteX10" fmla="*/ 2094703 w 8044653"/>
                <a:gd name="connsiteY10" fmla="*/ 768350 h 1739042"/>
                <a:gd name="connsiteX11" fmla="*/ 2234403 w 8044653"/>
                <a:gd name="connsiteY11" fmla="*/ 685800 h 1739042"/>
                <a:gd name="connsiteX12" fmla="*/ 2367753 w 8044653"/>
                <a:gd name="connsiteY12" fmla="*/ 711200 h 1739042"/>
                <a:gd name="connsiteX13" fmla="*/ 2494753 w 8044653"/>
                <a:gd name="connsiteY13" fmla="*/ 596900 h 1739042"/>
                <a:gd name="connsiteX14" fmla="*/ 2628103 w 8044653"/>
                <a:gd name="connsiteY14" fmla="*/ 679450 h 1739042"/>
                <a:gd name="connsiteX15" fmla="*/ 2736053 w 8044653"/>
                <a:gd name="connsiteY15" fmla="*/ 533400 h 1739042"/>
                <a:gd name="connsiteX16" fmla="*/ 2901153 w 8044653"/>
                <a:gd name="connsiteY16" fmla="*/ 533400 h 1739042"/>
                <a:gd name="connsiteX17" fmla="*/ 3009103 w 8044653"/>
                <a:gd name="connsiteY17" fmla="*/ 463550 h 1739042"/>
                <a:gd name="connsiteX18" fmla="*/ 3155153 w 8044653"/>
                <a:gd name="connsiteY18" fmla="*/ 520700 h 1739042"/>
                <a:gd name="connsiteX19" fmla="*/ 3301203 w 8044653"/>
                <a:gd name="connsiteY19" fmla="*/ 342900 h 1739042"/>
                <a:gd name="connsiteX20" fmla="*/ 3390103 w 8044653"/>
                <a:gd name="connsiteY20" fmla="*/ 419100 h 1739042"/>
                <a:gd name="connsiteX21" fmla="*/ 3523453 w 8044653"/>
                <a:gd name="connsiteY21" fmla="*/ 292100 h 1739042"/>
                <a:gd name="connsiteX22" fmla="*/ 3669503 w 8044653"/>
                <a:gd name="connsiteY22" fmla="*/ 323850 h 1739042"/>
                <a:gd name="connsiteX23" fmla="*/ 3758403 w 8044653"/>
                <a:gd name="connsiteY23" fmla="*/ 241300 h 1739042"/>
                <a:gd name="connsiteX24" fmla="*/ 3904453 w 8044653"/>
                <a:gd name="connsiteY24" fmla="*/ 279400 h 1739042"/>
                <a:gd name="connsiteX25" fmla="*/ 4018753 w 8044653"/>
                <a:gd name="connsiteY25" fmla="*/ 114300 h 1739042"/>
                <a:gd name="connsiteX26" fmla="*/ 4120353 w 8044653"/>
                <a:gd name="connsiteY26" fmla="*/ 215900 h 1739042"/>
                <a:gd name="connsiteX27" fmla="*/ 4266403 w 8044653"/>
                <a:gd name="connsiteY27" fmla="*/ 57150 h 1739042"/>
                <a:gd name="connsiteX28" fmla="*/ 4406103 w 8044653"/>
                <a:gd name="connsiteY28" fmla="*/ 165100 h 1739042"/>
                <a:gd name="connsiteX29" fmla="*/ 4602953 w 8044653"/>
                <a:gd name="connsiteY29" fmla="*/ 57150 h 1739042"/>
                <a:gd name="connsiteX30" fmla="*/ 4666453 w 8044653"/>
                <a:gd name="connsiteY30" fmla="*/ 0 h 1739042"/>
                <a:gd name="connsiteX31" fmla="*/ 4799803 w 8044653"/>
                <a:gd name="connsiteY31" fmla="*/ 165100 h 1739042"/>
                <a:gd name="connsiteX32" fmla="*/ 4901403 w 8044653"/>
                <a:gd name="connsiteY32" fmla="*/ 203200 h 1739042"/>
                <a:gd name="connsiteX33" fmla="*/ 5041103 w 8044653"/>
                <a:gd name="connsiteY33" fmla="*/ 12700 h 1739042"/>
                <a:gd name="connsiteX34" fmla="*/ 5168103 w 8044653"/>
                <a:gd name="connsiteY34" fmla="*/ 127000 h 1739042"/>
                <a:gd name="connsiteX35" fmla="*/ 5282403 w 8044653"/>
                <a:gd name="connsiteY35" fmla="*/ 114300 h 1739042"/>
                <a:gd name="connsiteX36" fmla="*/ 5530053 w 8044653"/>
                <a:gd name="connsiteY36" fmla="*/ 355600 h 1739042"/>
                <a:gd name="connsiteX37" fmla="*/ 5676103 w 8044653"/>
                <a:gd name="connsiteY37" fmla="*/ 412750 h 1739042"/>
                <a:gd name="connsiteX38" fmla="*/ 5828503 w 8044653"/>
                <a:gd name="connsiteY38" fmla="*/ 444500 h 1739042"/>
                <a:gd name="connsiteX39" fmla="*/ 5949153 w 8044653"/>
                <a:gd name="connsiteY39" fmla="*/ 514350 h 1739042"/>
                <a:gd name="connsiteX40" fmla="*/ 6038053 w 8044653"/>
                <a:gd name="connsiteY40" fmla="*/ 431800 h 1739042"/>
                <a:gd name="connsiteX41" fmla="*/ 6177753 w 8044653"/>
                <a:gd name="connsiteY41" fmla="*/ 704850 h 1739042"/>
                <a:gd name="connsiteX42" fmla="*/ 6323803 w 8044653"/>
                <a:gd name="connsiteY42" fmla="*/ 793750 h 1739042"/>
                <a:gd name="connsiteX43" fmla="*/ 6406353 w 8044653"/>
                <a:gd name="connsiteY43" fmla="*/ 990600 h 1739042"/>
                <a:gd name="connsiteX44" fmla="*/ 6628603 w 8044653"/>
                <a:gd name="connsiteY44" fmla="*/ 806450 h 1739042"/>
                <a:gd name="connsiteX45" fmla="*/ 6755603 w 8044653"/>
                <a:gd name="connsiteY45" fmla="*/ 927100 h 1739042"/>
                <a:gd name="connsiteX46" fmla="*/ 6806403 w 8044653"/>
                <a:gd name="connsiteY46" fmla="*/ 1060450 h 1739042"/>
                <a:gd name="connsiteX47" fmla="*/ 6914353 w 8044653"/>
                <a:gd name="connsiteY47" fmla="*/ 971550 h 1739042"/>
                <a:gd name="connsiteX48" fmla="*/ 7028653 w 8044653"/>
                <a:gd name="connsiteY48" fmla="*/ 1009650 h 1739042"/>
                <a:gd name="connsiteX49" fmla="*/ 7155653 w 8044653"/>
                <a:gd name="connsiteY49" fmla="*/ 1289050 h 1739042"/>
                <a:gd name="connsiteX50" fmla="*/ 7168353 w 8044653"/>
                <a:gd name="connsiteY50" fmla="*/ 1371600 h 1739042"/>
                <a:gd name="connsiteX51" fmla="*/ 7314403 w 8044653"/>
                <a:gd name="connsiteY51" fmla="*/ 1289050 h 1739042"/>
                <a:gd name="connsiteX52" fmla="*/ 7428703 w 8044653"/>
                <a:gd name="connsiteY52" fmla="*/ 1403350 h 1739042"/>
                <a:gd name="connsiteX53" fmla="*/ 7663653 w 8044653"/>
                <a:gd name="connsiteY53" fmla="*/ 1530350 h 1739042"/>
                <a:gd name="connsiteX54" fmla="*/ 7822403 w 8044653"/>
                <a:gd name="connsiteY54" fmla="*/ 1600200 h 1739042"/>
                <a:gd name="connsiteX55" fmla="*/ 7943053 w 8044653"/>
                <a:gd name="connsiteY55" fmla="*/ 1593850 h 1739042"/>
                <a:gd name="connsiteX56" fmla="*/ 8044653 w 8044653"/>
                <a:gd name="connsiteY56" fmla="*/ 1714500 h 1739042"/>
                <a:gd name="connsiteX57" fmla="*/ 0 w 8044653"/>
                <a:gd name="connsiteY57" fmla="*/ 1739042 h 1739042"/>
                <a:gd name="connsiteX0" fmla="*/ 0 w 8044653"/>
                <a:gd name="connsiteY0" fmla="*/ 1739042 h 1739042"/>
                <a:gd name="connsiteX1" fmla="*/ 450282 w 8044653"/>
                <a:gd name="connsiteY1" fmla="*/ 1515248 h 1739042"/>
                <a:gd name="connsiteX2" fmla="*/ 754853 w 8044653"/>
                <a:gd name="connsiteY2" fmla="*/ 1282700 h 1739042"/>
                <a:gd name="connsiteX3" fmla="*/ 900903 w 8044653"/>
                <a:gd name="connsiteY3" fmla="*/ 1257300 h 1739042"/>
                <a:gd name="connsiteX4" fmla="*/ 1008853 w 8044653"/>
                <a:gd name="connsiteY4" fmla="*/ 1123950 h 1739042"/>
                <a:gd name="connsiteX5" fmla="*/ 1142203 w 8044653"/>
                <a:gd name="connsiteY5" fmla="*/ 1123950 h 1739042"/>
                <a:gd name="connsiteX6" fmla="*/ 1472403 w 8044653"/>
                <a:gd name="connsiteY6" fmla="*/ 876300 h 1739042"/>
                <a:gd name="connsiteX7" fmla="*/ 1624803 w 8044653"/>
                <a:gd name="connsiteY7" fmla="*/ 920750 h 1739042"/>
                <a:gd name="connsiteX8" fmla="*/ 1777203 w 8044653"/>
                <a:gd name="connsiteY8" fmla="*/ 819150 h 1739042"/>
                <a:gd name="connsiteX9" fmla="*/ 1910553 w 8044653"/>
                <a:gd name="connsiteY9" fmla="*/ 857250 h 1739042"/>
                <a:gd name="connsiteX10" fmla="*/ 2094703 w 8044653"/>
                <a:gd name="connsiteY10" fmla="*/ 768350 h 1739042"/>
                <a:gd name="connsiteX11" fmla="*/ 2234403 w 8044653"/>
                <a:gd name="connsiteY11" fmla="*/ 685800 h 1739042"/>
                <a:gd name="connsiteX12" fmla="*/ 2367753 w 8044653"/>
                <a:gd name="connsiteY12" fmla="*/ 711200 h 1739042"/>
                <a:gd name="connsiteX13" fmla="*/ 2494753 w 8044653"/>
                <a:gd name="connsiteY13" fmla="*/ 596900 h 1739042"/>
                <a:gd name="connsiteX14" fmla="*/ 2628103 w 8044653"/>
                <a:gd name="connsiteY14" fmla="*/ 679450 h 1739042"/>
                <a:gd name="connsiteX15" fmla="*/ 2736053 w 8044653"/>
                <a:gd name="connsiteY15" fmla="*/ 533400 h 1739042"/>
                <a:gd name="connsiteX16" fmla="*/ 2901153 w 8044653"/>
                <a:gd name="connsiteY16" fmla="*/ 533400 h 1739042"/>
                <a:gd name="connsiteX17" fmla="*/ 3009103 w 8044653"/>
                <a:gd name="connsiteY17" fmla="*/ 463550 h 1739042"/>
                <a:gd name="connsiteX18" fmla="*/ 3155153 w 8044653"/>
                <a:gd name="connsiteY18" fmla="*/ 520700 h 1739042"/>
                <a:gd name="connsiteX19" fmla="*/ 3301203 w 8044653"/>
                <a:gd name="connsiteY19" fmla="*/ 342900 h 1739042"/>
                <a:gd name="connsiteX20" fmla="*/ 3390103 w 8044653"/>
                <a:gd name="connsiteY20" fmla="*/ 419100 h 1739042"/>
                <a:gd name="connsiteX21" fmla="*/ 3523453 w 8044653"/>
                <a:gd name="connsiteY21" fmla="*/ 292100 h 1739042"/>
                <a:gd name="connsiteX22" fmla="*/ 3669503 w 8044653"/>
                <a:gd name="connsiteY22" fmla="*/ 323850 h 1739042"/>
                <a:gd name="connsiteX23" fmla="*/ 3758403 w 8044653"/>
                <a:gd name="connsiteY23" fmla="*/ 241300 h 1739042"/>
                <a:gd name="connsiteX24" fmla="*/ 3904453 w 8044653"/>
                <a:gd name="connsiteY24" fmla="*/ 279400 h 1739042"/>
                <a:gd name="connsiteX25" fmla="*/ 4018753 w 8044653"/>
                <a:gd name="connsiteY25" fmla="*/ 114300 h 1739042"/>
                <a:gd name="connsiteX26" fmla="*/ 4120353 w 8044653"/>
                <a:gd name="connsiteY26" fmla="*/ 215900 h 1739042"/>
                <a:gd name="connsiteX27" fmla="*/ 4266403 w 8044653"/>
                <a:gd name="connsiteY27" fmla="*/ 57150 h 1739042"/>
                <a:gd name="connsiteX28" fmla="*/ 4406103 w 8044653"/>
                <a:gd name="connsiteY28" fmla="*/ 165100 h 1739042"/>
                <a:gd name="connsiteX29" fmla="*/ 4602953 w 8044653"/>
                <a:gd name="connsiteY29" fmla="*/ 57150 h 1739042"/>
                <a:gd name="connsiteX30" fmla="*/ 4666453 w 8044653"/>
                <a:gd name="connsiteY30" fmla="*/ 0 h 1739042"/>
                <a:gd name="connsiteX31" fmla="*/ 4799803 w 8044653"/>
                <a:gd name="connsiteY31" fmla="*/ 165100 h 1739042"/>
                <a:gd name="connsiteX32" fmla="*/ 4901403 w 8044653"/>
                <a:gd name="connsiteY32" fmla="*/ 203200 h 1739042"/>
                <a:gd name="connsiteX33" fmla="*/ 5041103 w 8044653"/>
                <a:gd name="connsiteY33" fmla="*/ 12700 h 1739042"/>
                <a:gd name="connsiteX34" fmla="*/ 5168103 w 8044653"/>
                <a:gd name="connsiteY34" fmla="*/ 127000 h 1739042"/>
                <a:gd name="connsiteX35" fmla="*/ 5282403 w 8044653"/>
                <a:gd name="connsiteY35" fmla="*/ 114300 h 1739042"/>
                <a:gd name="connsiteX36" fmla="*/ 5530053 w 8044653"/>
                <a:gd name="connsiteY36" fmla="*/ 355600 h 1739042"/>
                <a:gd name="connsiteX37" fmla="*/ 5676103 w 8044653"/>
                <a:gd name="connsiteY37" fmla="*/ 412750 h 1739042"/>
                <a:gd name="connsiteX38" fmla="*/ 5828503 w 8044653"/>
                <a:gd name="connsiteY38" fmla="*/ 444500 h 1739042"/>
                <a:gd name="connsiteX39" fmla="*/ 5949153 w 8044653"/>
                <a:gd name="connsiteY39" fmla="*/ 514350 h 1739042"/>
                <a:gd name="connsiteX40" fmla="*/ 6038053 w 8044653"/>
                <a:gd name="connsiteY40" fmla="*/ 431800 h 1739042"/>
                <a:gd name="connsiteX41" fmla="*/ 6177753 w 8044653"/>
                <a:gd name="connsiteY41" fmla="*/ 704850 h 1739042"/>
                <a:gd name="connsiteX42" fmla="*/ 6323803 w 8044653"/>
                <a:gd name="connsiteY42" fmla="*/ 793750 h 1739042"/>
                <a:gd name="connsiteX43" fmla="*/ 6406353 w 8044653"/>
                <a:gd name="connsiteY43" fmla="*/ 990600 h 1739042"/>
                <a:gd name="connsiteX44" fmla="*/ 6628603 w 8044653"/>
                <a:gd name="connsiteY44" fmla="*/ 806450 h 1739042"/>
                <a:gd name="connsiteX45" fmla="*/ 6755603 w 8044653"/>
                <a:gd name="connsiteY45" fmla="*/ 927100 h 1739042"/>
                <a:gd name="connsiteX46" fmla="*/ 6806403 w 8044653"/>
                <a:gd name="connsiteY46" fmla="*/ 1060450 h 1739042"/>
                <a:gd name="connsiteX47" fmla="*/ 6914353 w 8044653"/>
                <a:gd name="connsiteY47" fmla="*/ 971550 h 1739042"/>
                <a:gd name="connsiteX48" fmla="*/ 7028653 w 8044653"/>
                <a:gd name="connsiteY48" fmla="*/ 1009650 h 1739042"/>
                <a:gd name="connsiteX49" fmla="*/ 7155653 w 8044653"/>
                <a:gd name="connsiteY49" fmla="*/ 1289050 h 1739042"/>
                <a:gd name="connsiteX50" fmla="*/ 7168353 w 8044653"/>
                <a:gd name="connsiteY50" fmla="*/ 1371600 h 1739042"/>
                <a:gd name="connsiteX51" fmla="*/ 7314403 w 8044653"/>
                <a:gd name="connsiteY51" fmla="*/ 1289050 h 1739042"/>
                <a:gd name="connsiteX52" fmla="*/ 7428703 w 8044653"/>
                <a:gd name="connsiteY52" fmla="*/ 1403350 h 1739042"/>
                <a:gd name="connsiteX53" fmla="*/ 7663653 w 8044653"/>
                <a:gd name="connsiteY53" fmla="*/ 1530350 h 1739042"/>
                <a:gd name="connsiteX54" fmla="*/ 7822403 w 8044653"/>
                <a:gd name="connsiteY54" fmla="*/ 1600200 h 1739042"/>
                <a:gd name="connsiteX55" fmla="*/ 7943053 w 8044653"/>
                <a:gd name="connsiteY55" fmla="*/ 1593850 h 1739042"/>
                <a:gd name="connsiteX56" fmla="*/ 8044653 w 8044653"/>
                <a:gd name="connsiteY56" fmla="*/ 1714500 h 1739042"/>
                <a:gd name="connsiteX57" fmla="*/ 0 w 8044653"/>
                <a:gd name="connsiteY57" fmla="*/ 1739042 h 1739042"/>
                <a:gd name="connsiteX0" fmla="*/ 0 w 8230616"/>
                <a:gd name="connsiteY0" fmla="*/ 1733893 h 1733893"/>
                <a:gd name="connsiteX1" fmla="*/ 636245 w 8230616"/>
                <a:gd name="connsiteY1" fmla="*/ 1515248 h 1733893"/>
                <a:gd name="connsiteX2" fmla="*/ 940816 w 8230616"/>
                <a:gd name="connsiteY2" fmla="*/ 1282700 h 1733893"/>
                <a:gd name="connsiteX3" fmla="*/ 1086866 w 8230616"/>
                <a:gd name="connsiteY3" fmla="*/ 1257300 h 1733893"/>
                <a:gd name="connsiteX4" fmla="*/ 1194816 w 8230616"/>
                <a:gd name="connsiteY4" fmla="*/ 1123950 h 1733893"/>
                <a:gd name="connsiteX5" fmla="*/ 1328166 w 8230616"/>
                <a:gd name="connsiteY5" fmla="*/ 1123950 h 1733893"/>
                <a:gd name="connsiteX6" fmla="*/ 1658366 w 8230616"/>
                <a:gd name="connsiteY6" fmla="*/ 876300 h 1733893"/>
                <a:gd name="connsiteX7" fmla="*/ 1810766 w 8230616"/>
                <a:gd name="connsiteY7" fmla="*/ 920750 h 1733893"/>
                <a:gd name="connsiteX8" fmla="*/ 1963166 w 8230616"/>
                <a:gd name="connsiteY8" fmla="*/ 819150 h 1733893"/>
                <a:gd name="connsiteX9" fmla="*/ 2096516 w 8230616"/>
                <a:gd name="connsiteY9" fmla="*/ 857250 h 1733893"/>
                <a:gd name="connsiteX10" fmla="*/ 2280666 w 8230616"/>
                <a:gd name="connsiteY10" fmla="*/ 768350 h 1733893"/>
                <a:gd name="connsiteX11" fmla="*/ 2420366 w 8230616"/>
                <a:gd name="connsiteY11" fmla="*/ 685800 h 1733893"/>
                <a:gd name="connsiteX12" fmla="*/ 2553716 w 8230616"/>
                <a:gd name="connsiteY12" fmla="*/ 711200 h 1733893"/>
                <a:gd name="connsiteX13" fmla="*/ 2680716 w 8230616"/>
                <a:gd name="connsiteY13" fmla="*/ 596900 h 1733893"/>
                <a:gd name="connsiteX14" fmla="*/ 2814066 w 8230616"/>
                <a:gd name="connsiteY14" fmla="*/ 679450 h 1733893"/>
                <a:gd name="connsiteX15" fmla="*/ 2922016 w 8230616"/>
                <a:gd name="connsiteY15" fmla="*/ 533400 h 1733893"/>
                <a:gd name="connsiteX16" fmla="*/ 3087116 w 8230616"/>
                <a:gd name="connsiteY16" fmla="*/ 533400 h 1733893"/>
                <a:gd name="connsiteX17" fmla="*/ 3195066 w 8230616"/>
                <a:gd name="connsiteY17" fmla="*/ 463550 h 1733893"/>
                <a:gd name="connsiteX18" fmla="*/ 3341116 w 8230616"/>
                <a:gd name="connsiteY18" fmla="*/ 520700 h 1733893"/>
                <a:gd name="connsiteX19" fmla="*/ 3487166 w 8230616"/>
                <a:gd name="connsiteY19" fmla="*/ 342900 h 1733893"/>
                <a:gd name="connsiteX20" fmla="*/ 3576066 w 8230616"/>
                <a:gd name="connsiteY20" fmla="*/ 419100 h 1733893"/>
                <a:gd name="connsiteX21" fmla="*/ 3709416 w 8230616"/>
                <a:gd name="connsiteY21" fmla="*/ 292100 h 1733893"/>
                <a:gd name="connsiteX22" fmla="*/ 3855466 w 8230616"/>
                <a:gd name="connsiteY22" fmla="*/ 323850 h 1733893"/>
                <a:gd name="connsiteX23" fmla="*/ 3944366 w 8230616"/>
                <a:gd name="connsiteY23" fmla="*/ 241300 h 1733893"/>
                <a:gd name="connsiteX24" fmla="*/ 4090416 w 8230616"/>
                <a:gd name="connsiteY24" fmla="*/ 279400 h 1733893"/>
                <a:gd name="connsiteX25" fmla="*/ 4204716 w 8230616"/>
                <a:gd name="connsiteY25" fmla="*/ 114300 h 1733893"/>
                <a:gd name="connsiteX26" fmla="*/ 4306316 w 8230616"/>
                <a:gd name="connsiteY26" fmla="*/ 215900 h 1733893"/>
                <a:gd name="connsiteX27" fmla="*/ 4452366 w 8230616"/>
                <a:gd name="connsiteY27" fmla="*/ 57150 h 1733893"/>
                <a:gd name="connsiteX28" fmla="*/ 4592066 w 8230616"/>
                <a:gd name="connsiteY28" fmla="*/ 165100 h 1733893"/>
                <a:gd name="connsiteX29" fmla="*/ 4788916 w 8230616"/>
                <a:gd name="connsiteY29" fmla="*/ 57150 h 1733893"/>
                <a:gd name="connsiteX30" fmla="*/ 4852416 w 8230616"/>
                <a:gd name="connsiteY30" fmla="*/ 0 h 1733893"/>
                <a:gd name="connsiteX31" fmla="*/ 4985766 w 8230616"/>
                <a:gd name="connsiteY31" fmla="*/ 165100 h 1733893"/>
                <a:gd name="connsiteX32" fmla="*/ 5087366 w 8230616"/>
                <a:gd name="connsiteY32" fmla="*/ 203200 h 1733893"/>
                <a:gd name="connsiteX33" fmla="*/ 5227066 w 8230616"/>
                <a:gd name="connsiteY33" fmla="*/ 12700 h 1733893"/>
                <a:gd name="connsiteX34" fmla="*/ 5354066 w 8230616"/>
                <a:gd name="connsiteY34" fmla="*/ 127000 h 1733893"/>
                <a:gd name="connsiteX35" fmla="*/ 5468366 w 8230616"/>
                <a:gd name="connsiteY35" fmla="*/ 114300 h 1733893"/>
                <a:gd name="connsiteX36" fmla="*/ 5716016 w 8230616"/>
                <a:gd name="connsiteY36" fmla="*/ 355600 h 1733893"/>
                <a:gd name="connsiteX37" fmla="*/ 5862066 w 8230616"/>
                <a:gd name="connsiteY37" fmla="*/ 412750 h 1733893"/>
                <a:gd name="connsiteX38" fmla="*/ 6014466 w 8230616"/>
                <a:gd name="connsiteY38" fmla="*/ 444500 h 1733893"/>
                <a:gd name="connsiteX39" fmla="*/ 6135116 w 8230616"/>
                <a:gd name="connsiteY39" fmla="*/ 514350 h 1733893"/>
                <a:gd name="connsiteX40" fmla="*/ 6224016 w 8230616"/>
                <a:gd name="connsiteY40" fmla="*/ 431800 h 1733893"/>
                <a:gd name="connsiteX41" fmla="*/ 6363716 w 8230616"/>
                <a:gd name="connsiteY41" fmla="*/ 704850 h 1733893"/>
                <a:gd name="connsiteX42" fmla="*/ 6509766 w 8230616"/>
                <a:gd name="connsiteY42" fmla="*/ 793750 h 1733893"/>
                <a:gd name="connsiteX43" fmla="*/ 6592316 w 8230616"/>
                <a:gd name="connsiteY43" fmla="*/ 990600 h 1733893"/>
                <a:gd name="connsiteX44" fmla="*/ 6814566 w 8230616"/>
                <a:gd name="connsiteY44" fmla="*/ 806450 h 1733893"/>
                <a:gd name="connsiteX45" fmla="*/ 6941566 w 8230616"/>
                <a:gd name="connsiteY45" fmla="*/ 927100 h 1733893"/>
                <a:gd name="connsiteX46" fmla="*/ 6992366 w 8230616"/>
                <a:gd name="connsiteY46" fmla="*/ 1060450 h 1733893"/>
                <a:gd name="connsiteX47" fmla="*/ 7100316 w 8230616"/>
                <a:gd name="connsiteY47" fmla="*/ 971550 h 1733893"/>
                <a:gd name="connsiteX48" fmla="*/ 7214616 w 8230616"/>
                <a:gd name="connsiteY48" fmla="*/ 1009650 h 1733893"/>
                <a:gd name="connsiteX49" fmla="*/ 7341616 w 8230616"/>
                <a:gd name="connsiteY49" fmla="*/ 1289050 h 1733893"/>
                <a:gd name="connsiteX50" fmla="*/ 7354316 w 8230616"/>
                <a:gd name="connsiteY50" fmla="*/ 1371600 h 1733893"/>
                <a:gd name="connsiteX51" fmla="*/ 7500366 w 8230616"/>
                <a:gd name="connsiteY51" fmla="*/ 1289050 h 1733893"/>
                <a:gd name="connsiteX52" fmla="*/ 7614666 w 8230616"/>
                <a:gd name="connsiteY52" fmla="*/ 1403350 h 1733893"/>
                <a:gd name="connsiteX53" fmla="*/ 7849616 w 8230616"/>
                <a:gd name="connsiteY53" fmla="*/ 1530350 h 1733893"/>
                <a:gd name="connsiteX54" fmla="*/ 8008366 w 8230616"/>
                <a:gd name="connsiteY54" fmla="*/ 1600200 h 1733893"/>
                <a:gd name="connsiteX55" fmla="*/ 8129016 w 8230616"/>
                <a:gd name="connsiteY55" fmla="*/ 1593850 h 1733893"/>
                <a:gd name="connsiteX56" fmla="*/ 8230616 w 8230616"/>
                <a:gd name="connsiteY56" fmla="*/ 1714500 h 1733893"/>
                <a:gd name="connsiteX57" fmla="*/ 0 w 8230616"/>
                <a:gd name="connsiteY57" fmla="*/ 1733893 h 1733893"/>
                <a:gd name="connsiteX0" fmla="*/ 0 w 8230616"/>
                <a:gd name="connsiteY0" fmla="*/ 1733893 h 1733893"/>
                <a:gd name="connsiteX1" fmla="*/ 508396 w 8230616"/>
                <a:gd name="connsiteY1" fmla="*/ 1525545 h 1733893"/>
                <a:gd name="connsiteX2" fmla="*/ 940816 w 8230616"/>
                <a:gd name="connsiteY2" fmla="*/ 1282700 h 1733893"/>
                <a:gd name="connsiteX3" fmla="*/ 1086866 w 8230616"/>
                <a:gd name="connsiteY3" fmla="*/ 1257300 h 1733893"/>
                <a:gd name="connsiteX4" fmla="*/ 1194816 w 8230616"/>
                <a:gd name="connsiteY4" fmla="*/ 1123950 h 1733893"/>
                <a:gd name="connsiteX5" fmla="*/ 1328166 w 8230616"/>
                <a:gd name="connsiteY5" fmla="*/ 1123950 h 1733893"/>
                <a:gd name="connsiteX6" fmla="*/ 1658366 w 8230616"/>
                <a:gd name="connsiteY6" fmla="*/ 876300 h 1733893"/>
                <a:gd name="connsiteX7" fmla="*/ 1810766 w 8230616"/>
                <a:gd name="connsiteY7" fmla="*/ 920750 h 1733893"/>
                <a:gd name="connsiteX8" fmla="*/ 1963166 w 8230616"/>
                <a:gd name="connsiteY8" fmla="*/ 819150 h 1733893"/>
                <a:gd name="connsiteX9" fmla="*/ 2096516 w 8230616"/>
                <a:gd name="connsiteY9" fmla="*/ 857250 h 1733893"/>
                <a:gd name="connsiteX10" fmla="*/ 2280666 w 8230616"/>
                <a:gd name="connsiteY10" fmla="*/ 768350 h 1733893"/>
                <a:gd name="connsiteX11" fmla="*/ 2420366 w 8230616"/>
                <a:gd name="connsiteY11" fmla="*/ 685800 h 1733893"/>
                <a:gd name="connsiteX12" fmla="*/ 2553716 w 8230616"/>
                <a:gd name="connsiteY12" fmla="*/ 711200 h 1733893"/>
                <a:gd name="connsiteX13" fmla="*/ 2680716 w 8230616"/>
                <a:gd name="connsiteY13" fmla="*/ 596900 h 1733893"/>
                <a:gd name="connsiteX14" fmla="*/ 2814066 w 8230616"/>
                <a:gd name="connsiteY14" fmla="*/ 679450 h 1733893"/>
                <a:gd name="connsiteX15" fmla="*/ 2922016 w 8230616"/>
                <a:gd name="connsiteY15" fmla="*/ 533400 h 1733893"/>
                <a:gd name="connsiteX16" fmla="*/ 3087116 w 8230616"/>
                <a:gd name="connsiteY16" fmla="*/ 533400 h 1733893"/>
                <a:gd name="connsiteX17" fmla="*/ 3195066 w 8230616"/>
                <a:gd name="connsiteY17" fmla="*/ 463550 h 1733893"/>
                <a:gd name="connsiteX18" fmla="*/ 3341116 w 8230616"/>
                <a:gd name="connsiteY18" fmla="*/ 520700 h 1733893"/>
                <a:gd name="connsiteX19" fmla="*/ 3487166 w 8230616"/>
                <a:gd name="connsiteY19" fmla="*/ 342900 h 1733893"/>
                <a:gd name="connsiteX20" fmla="*/ 3576066 w 8230616"/>
                <a:gd name="connsiteY20" fmla="*/ 419100 h 1733893"/>
                <a:gd name="connsiteX21" fmla="*/ 3709416 w 8230616"/>
                <a:gd name="connsiteY21" fmla="*/ 292100 h 1733893"/>
                <a:gd name="connsiteX22" fmla="*/ 3855466 w 8230616"/>
                <a:gd name="connsiteY22" fmla="*/ 323850 h 1733893"/>
                <a:gd name="connsiteX23" fmla="*/ 3944366 w 8230616"/>
                <a:gd name="connsiteY23" fmla="*/ 241300 h 1733893"/>
                <a:gd name="connsiteX24" fmla="*/ 4090416 w 8230616"/>
                <a:gd name="connsiteY24" fmla="*/ 279400 h 1733893"/>
                <a:gd name="connsiteX25" fmla="*/ 4204716 w 8230616"/>
                <a:gd name="connsiteY25" fmla="*/ 114300 h 1733893"/>
                <a:gd name="connsiteX26" fmla="*/ 4306316 w 8230616"/>
                <a:gd name="connsiteY26" fmla="*/ 215900 h 1733893"/>
                <a:gd name="connsiteX27" fmla="*/ 4452366 w 8230616"/>
                <a:gd name="connsiteY27" fmla="*/ 57150 h 1733893"/>
                <a:gd name="connsiteX28" fmla="*/ 4592066 w 8230616"/>
                <a:gd name="connsiteY28" fmla="*/ 165100 h 1733893"/>
                <a:gd name="connsiteX29" fmla="*/ 4788916 w 8230616"/>
                <a:gd name="connsiteY29" fmla="*/ 57150 h 1733893"/>
                <a:gd name="connsiteX30" fmla="*/ 4852416 w 8230616"/>
                <a:gd name="connsiteY30" fmla="*/ 0 h 1733893"/>
                <a:gd name="connsiteX31" fmla="*/ 4985766 w 8230616"/>
                <a:gd name="connsiteY31" fmla="*/ 165100 h 1733893"/>
                <a:gd name="connsiteX32" fmla="*/ 5087366 w 8230616"/>
                <a:gd name="connsiteY32" fmla="*/ 203200 h 1733893"/>
                <a:gd name="connsiteX33" fmla="*/ 5227066 w 8230616"/>
                <a:gd name="connsiteY33" fmla="*/ 12700 h 1733893"/>
                <a:gd name="connsiteX34" fmla="*/ 5354066 w 8230616"/>
                <a:gd name="connsiteY34" fmla="*/ 127000 h 1733893"/>
                <a:gd name="connsiteX35" fmla="*/ 5468366 w 8230616"/>
                <a:gd name="connsiteY35" fmla="*/ 114300 h 1733893"/>
                <a:gd name="connsiteX36" fmla="*/ 5716016 w 8230616"/>
                <a:gd name="connsiteY36" fmla="*/ 355600 h 1733893"/>
                <a:gd name="connsiteX37" fmla="*/ 5862066 w 8230616"/>
                <a:gd name="connsiteY37" fmla="*/ 412750 h 1733893"/>
                <a:gd name="connsiteX38" fmla="*/ 6014466 w 8230616"/>
                <a:gd name="connsiteY38" fmla="*/ 444500 h 1733893"/>
                <a:gd name="connsiteX39" fmla="*/ 6135116 w 8230616"/>
                <a:gd name="connsiteY39" fmla="*/ 514350 h 1733893"/>
                <a:gd name="connsiteX40" fmla="*/ 6224016 w 8230616"/>
                <a:gd name="connsiteY40" fmla="*/ 431800 h 1733893"/>
                <a:gd name="connsiteX41" fmla="*/ 6363716 w 8230616"/>
                <a:gd name="connsiteY41" fmla="*/ 704850 h 1733893"/>
                <a:gd name="connsiteX42" fmla="*/ 6509766 w 8230616"/>
                <a:gd name="connsiteY42" fmla="*/ 793750 h 1733893"/>
                <a:gd name="connsiteX43" fmla="*/ 6592316 w 8230616"/>
                <a:gd name="connsiteY43" fmla="*/ 990600 h 1733893"/>
                <a:gd name="connsiteX44" fmla="*/ 6814566 w 8230616"/>
                <a:gd name="connsiteY44" fmla="*/ 806450 h 1733893"/>
                <a:gd name="connsiteX45" fmla="*/ 6941566 w 8230616"/>
                <a:gd name="connsiteY45" fmla="*/ 927100 h 1733893"/>
                <a:gd name="connsiteX46" fmla="*/ 6992366 w 8230616"/>
                <a:gd name="connsiteY46" fmla="*/ 1060450 h 1733893"/>
                <a:gd name="connsiteX47" fmla="*/ 7100316 w 8230616"/>
                <a:gd name="connsiteY47" fmla="*/ 971550 h 1733893"/>
                <a:gd name="connsiteX48" fmla="*/ 7214616 w 8230616"/>
                <a:gd name="connsiteY48" fmla="*/ 1009650 h 1733893"/>
                <a:gd name="connsiteX49" fmla="*/ 7341616 w 8230616"/>
                <a:gd name="connsiteY49" fmla="*/ 1289050 h 1733893"/>
                <a:gd name="connsiteX50" fmla="*/ 7354316 w 8230616"/>
                <a:gd name="connsiteY50" fmla="*/ 1371600 h 1733893"/>
                <a:gd name="connsiteX51" fmla="*/ 7500366 w 8230616"/>
                <a:gd name="connsiteY51" fmla="*/ 1289050 h 1733893"/>
                <a:gd name="connsiteX52" fmla="*/ 7614666 w 8230616"/>
                <a:gd name="connsiteY52" fmla="*/ 1403350 h 1733893"/>
                <a:gd name="connsiteX53" fmla="*/ 7849616 w 8230616"/>
                <a:gd name="connsiteY53" fmla="*/ 1530350 h 1733893"/>
                <a:gd name="connsiteX54" fmla="*/ 8008366 w 8230616"/>
                <a:gd name="connsiteY54" fmla="*/ 1600200 h 1733893"/>
                <a:gd name="connsiteX55" fmla="*/ 8129016 w 8230616"/>
                <a:gd name="connsiteY55" fmla="*/ 1593850 h 1733893"/>
                <a:gd name="connsiteX56" fmla="*/ 8230616 w 8230616"/>
                <a:gd name="connsiteY56" fmla="*/ 1714500 h 1733893"/>
                <a:gd name="connsiteX57" fmla="*/ 0 w 8230616"/>
                <a:gd name="connsiteY57" fmla="*/ 1733893 h 1733893"/>
                <a:gd name="connsiteX0" fmla="*/ 0 w 8230616"/>
                <a:gd name="connsiteY0" fmla="*/ 1733893 h 1733893"/>
                <a:gd name="connsiteX1" fmla="*/ 508396 w 8230616"/>
                <a:gd name="connsiteY1" fmla="*/ 1525545 h 1733893"/>
                <a:gd name="connsiteX2" fmla="*/ 847835 w 8230616"/>
                <a:gd name="connsiteY2" fmla="*/ 1267254 h 1733893"/>
                <a:gd name="connsiteX3" fmla="*/ 1086866 w 8230616"/>
                <a:gd name="connsiteY3" fmla="*/ 1257300 h 1733893"/>
                <a:gd name="connsiteX4" fmla="*/ 1194816 w 8230616"/>
                <a:gd name="connsiteY4" fmla="*/ 1123950 h 1733893"/>
                <a:gd name="connsiteX5" fmla="*/ 1328166 w 8230616"/>
                <a:gd name="connsiteY5" fmla="*/ 1123950 h 1733893"/>
                <a:gd name="connsiteX6" fmla="*/ 1658366 w 8230616"/>
                <a:gd name="connsiteY6" fmla="*/ 876300 h 1733893"/>
                <a:gd name="connsiteX7" fmla="*/ 1810766 w 8230616"/>
                <a:gd name="connsiteY7" fmla="*/ 920750 h 1733893"/>
                <a:gd name="connsiteX8" fmla="*/ 1963166 w 8230616"/>
                <a:gd name="connsiteY8" fmla="*/ 819150 h 1733893"/>
                <a:gd name="connsiteX9" fmla="*/ 2096516 w 8230616"/>
                <a:gd name="connsiteY9" fmla="*/ 857250 h 1733893"/>
                <a:gd name="connsiteX10" fmla="*/ 2280666 w 8230616"/>
                <a:gd name="connsiteY10" fmla="*/ 768350 h 1733893"/>
                <a:gd name="connsiteX11" fmla="*/ 2420366 w 8230616"/>
                <a:gd name="connsiteY11" fmla="*/ 685800 h 1733893"/>
                <a:gd name="connsiteX12" fmla="*/ 2553716 w 8230616"/>
                <a:gd name="connsiteY12" fmla="*/ 711200 h 1733893"/>
                <a:gd name="connsiteX13" fmla="*/ 2680716 w 8230616"/>
                <a:gd name="connsiteY13" fmla="*/ 596900 h 1733893"/>
                <a:gd name="connsiteX14" fmla="*/ 2814066 w 8230616"/>
                <a:gd name="connsiteY14" fmla="*/ 679450 h 1733893"/>
                <a:gd name="connsiteX15" fmla="*/ 2922016 w 8230616"/>
                <a:gd name="connsiteY15" fmla="*/ 533400 h 1733893"/>
                <a:gd name="connsiteX16" fmla="*/ 3087116 w 8230616"/>
                <a:gd name="connsiteY16" fmla="*/ 533400 h 1733893"/>
                <a:gd name="connsiteX17" fmla="*/ 3195066 w 8230616"/>
                <a:gd name="connsiteY17" fmla="*/ 463550 h 1733893"/>
                <a:gd name="connsiteX18" fmla="*/ 3341116 w 8230616"/>
                <a:gd name="connsiteY18" fmla="*/ 520700 h 1733893"/>
                <a:gd name="connsiteX19" fmla="*/ 3487166 w 8230616"/>
                <a:gd name="connsiteY19" fmla="*/ 342900 h 1733893"/>
                <a:gd name="connsiteX20" fmla="*/ 3576066 w 8230616"/>
                <a:gd name="connsiteY20" fmla="*/ 419100 h 1733893"/>
                <a:gd name="connsiteX21" fmla="*/ 3709416 w 8230616"/>
                <a:gd name="connsiteY21" fmla="*/ 292100 h 1733893"/>
                <a:gd name="connsiteX22" fmla="*/ 3855466 w 8230616"/>
                <a:gd name="connsiteY22" fmla="*/ 323850 h 1733893"/>
                <a:gd name="connsiteX23" fmla="*/ 3944366 w 8230616"/>
                <a:gd name="connsiteY23" fmla="*/ 241300 h 1733893"/>
                <a:gd name="connsiteX24" fmla="*/ 4090416 w 8230616"/>
                <a:gd name="connsiteY24" fmla="*/ 279400 h 1733893"/>
                <a:gd name="connsiteX25" fmla="*/ 4204716 w 8230616"/>
                <a:gd name="connsiteY25" fmla="*/ 114300 h 1733893"/>
                <a:gd name="connsiteX26" fmla="*/ 4306316 w 8230616"/>
                <a:gd name="connsiteY26" fmla="*/ 215900 h 1733893"/>
                <a:gd name="connsiteX27" fmla="*/ 4452366 w 8230616"/>
                <a:gd name="connsiteY27" fmla="*/ 57150 h 1733893"/>
                <a:gd name="connsiteX28" fmla="*/ 4592066 w 8230616"/>
                <a:gd name="connsiteY28" fmla="*/ 165100 h 1733893"/>
                <a:gd name="connsiteX29" fmla="*/ 4788916 w 8230616"/>
                <a:gd name="connsiteY29" fmla="*/ 57150 h 1733893"/>
                <a:gd name="connsiteX30" fmla="*/ 4852416 w 8230616"/>
                <a:gd name="connsiteY30" fmla="*/ 0 h 1733893"/>
                <a:gd name="connsiteX31" fmla="*/ 4985766 w 8230616"/>
                <a:gd name="connsiteY31" fmla="*/ 165100 h 1733893"/>
                <a:gd name="connsiteX32" fmla="*/ 5087366 w 8230616"/>
                <a:gd name="connsiteY32" fmla="*/ 203200 h 1733893"/>
                <a:gd name="connsiteX33" fmla="*/ 5227066 w 8230616"/>
                <a:gd name="connsiteY33" fmla="*/ 12700 h 1733893"/>
                <a:gd name="connsiteX34" fmla="*/ 5354066 w 8230616"/>
                <a:gd name="connsiteY34" fmla="*/ 127000 h 1733893"/>
                <a:gd name="connsiteX35" fmla="*/ 5468366 w 8230616"/>
                <a:gd name="connsiteY35" fmla="*/ 114300 h 1733893"/>
                <a:gd name="connsiteX36" fmla="*/ 5716016 w 8230616"/>
                <a:gd name="connsiteY36" fmla="*/ 355600 h 1733893"/>
                <a:gd name="connsiteX37" fmla="*/ 5862066 w 8230616"/>
                <a:gd name="connsiteY37" fmla="*/ 412750 h 1733893"/>
                <a:gd name="connsiteX38" fmla="*/ 6014466 w 8230616"/>
                <a:gd name="connsiteY38" fmla="*/ 444500 h 1733893"/>
                <a:gd name="connsiteX39" fmla="*/ 6135116 w 8230616"/>
                <a:gd name="connsiteY39" fmla="*/ 514350 h 1733893"/>
                <a:gd name="connsiteX40" fmla="*/ 6224016 w 8230616"/>
                <a:gd name="connsiteY40" fmla="*/ 431800 h 1733893"/>
                <a:gd name="connsiteX41" fmla="*/ 6363716 w 8230616"/>
                <a:gd name="connsiteY41" fmla="*/ 704850 h 1733893"/>
                <a:gd name="connsiteX42" fmla="*/ 6509766 w 8230616"/>
                <a:gd name="connsiteY42" fmla="*/ 793750 h 1733893"/>
                <a:gd name="connsiteX43" fmla="*/ 6592316 w 8230616"/>
                <a:gd name="connsiteY43" fmla="*/ 990600 h 1733893"/>
                <a:gd name="connsiteX44" fmla="*/ 6814566 w 8230616"/>
                <a:gd name="connsiteY44" fmla="*/ 806450 h 1733893"/>
                <a:gd name="connsiteX45" fmla="*/ 6941566 w 8230616"/>
                <a:gd name="connsiteY45" fmla="*/ 927100 h 1733893"/>
                <a:gd name="connsiteX46" fmla="*/ 6992366 w 8230616"/>
                <a:gd name="connsiteY46" fmla="*/ 1060450 h 1733893"/>
                <a:gd name="connsiteX47" fmla="*/ 7100316 w 8230616"/>
                <a:gd name="connsiteY47" fmla="*/ 971550 h 1733893"/>
                <a:gd name="connsiteX48" fmla="*/ 7214616 w 8230616"/>
                <a:gd name="connsiteY48" fmla="*/ 1009650 h 1733893"/>
                <a:gd name="connsiteX49" fmla="*/ 7341616 w 8230616"/>
                <a:gd name="connsiteY49" fmla="*/ 1289050 h 1733893"/>
                <a:gd name="connsiteX50" fmla="*/ 7354316 w 8230616"/>
                <a:gd name="connsiteY50" fmla="*/ 1371600 h 1733893"/>
                <a:gd name="connsiteX51" fmla="*/ 7500366 w 8230616"/>
                <a:gd name="connsiteY51" fmla="*/ 1289050 h 1733893"/>
                <a:gd name="connsiteX52" fmla="*/ 7614666 w 8230616"/>
                <a:gd name="connsiteY52" fmla="*/ 1403350 h 1733893"/>
                <a:gd name="connsiteX53" fmla="*/ 7849616 w 8230616"/>
                <a:gd name="connsiteY53" fmla="*/ 1530350 h 1733893"/>
                <a:gd name="connsiteX54" fmla="*/ 8008366 w 8230616"/>
                <a:gd name="connsiteY54" fmla="*/ 1600200 h 1733893"/>
                <a:gd name="connsiteX55" fmla="*/ 8129016 w 8230616"/>
                <a:gd name="connsiteY55" fmla="*/ 1593850 h 1733893"/>
                <a:gd name="connsiteX56" fmla="*/ 8230616 w 8230616"/>
                <a:gd name="connsiteY56" fmla="*/ 1714500 h 1733893"/>
                <a:gd name="connsiteX57" fmla="*/ 0 w 8230616"/>
                <a:gd name="connsiteY57" fmla="*/ 1733893 h 1733893"/>
                <a:gd name="connsiteX0" fmla="*/ 0 w 8230616"/>
                <a:gd name="connsiteY0" fmla="*/ 1733893 h 1733893"/>
                <a:gd name="connsiteX1" fmla="*/ 508396 w 8230616"/>
                <a:gd name="connsiteY1" fmla="*/ 1525545 h 1733893"/>
                <a:gd name="connsiteX2" fmla="*/ 847835 w 8230616"/>
                <a:gd name="connsiteY2" fmla="*/ 1267254 h 1733893"/>
                <a:gd name="connsiteX3" fmla="*/ 1017130 w 8230616"/>
                <a:gd name="connsiteY3" fmla="*/ 1169773 h 1733893"/>
                <a:gd name="connsiteX4" fmla="*/ 1194816 w 8230616"/>
                <a:gd name="connsiteY4" fmla="*/ 1123950 h 1733893"/>
                <a:gd name="connsiteX5" fmla="*/ 1328166 w 8230616"/>
                <a:gd name="connsiteY5" fmla="*/ 1123950 h 1733893"/>
                <a:gd name="connsiteX6" fmla="*/ 1658366 w 8230616"/>
                <a:gd name="connsiteY6" fmla="*/ 876300 h 1733893"/>
                <a:gd name="connsiteX7" fmla="*/ 1810766 w 8230616"/>
                <a:gd name="connsiteY7" fmla="*/ 920750 h 1733893"/>
                <a:gd name="connsiteX8" fmla="*/ 1963166 w 8230616"/>
                <a:gd name="connsiteY8" fmla="*/ 819150 h 1733893"/>
                <a:gd name="connsiteX9" fmla="*/ 2096516 w 8230616"/>
                <a:gd name="connsiteY9" fmla="*/ 857250 h 1733893"/>
                <a:gd name="connsiteX10" fmla="*/ 2280666 w 8230616"/>
                <a:gd name="connsiteY10" fmla="*/ 768350 h 1733893"/>
                <a:gd name="connsiteX11" fmla="*/ 2420366 w 8230616"/>
                <a:gd name="connsiteY11" fmla="*/ 685800 h 1733893"/>
                <a:gd name="connsiteX12" fmla="*/ 2553716 w 8230616"/>
                <a:gd name="connsiteY12" fmla="*/ 711200 h 1733893"/>
                <a:gd name="connsiteX13" fmla="*/ 2680716 w 8230616"/>
                <a:gd name="connsiteY13" fmla="*/ 596900 h 1733893"/>
                <a:gd name="connsiteX14" fmla="*/ 2814066 w 8230616"/>
                <a:gd name="connsiteY14" fmla="*/ 679450 h 1733893"/>
                <a:gd name="connsiteX15" fmla="*/ 2922016 w 8230616"/>
                <a:gd name="connsiteY15" fmla="*/ 533400 h 1733893"/>
                <a:gd name="connsiteX16" fmla="*/ 3087116 w 8230616"/>
                <a:gd name="connsiteY16" fmla="*/ 533400 h 1733893"/>
                <a:gd name="connsiteX17" fmla="*/ 3195066 w 8230616"/>
                <a:gd name="connsiteY17" fmla="*/ 463550 h 1733893"/>
                <a:gd name="connsiteX18" fmla="*/ 3341116 w 8230616"/>
                <a:gd name="connsiteY18" fmla="*/ 520700 h 1733893"/>
                <a:gd name="connsiteX19" fmla="*/ 3487166 w 8230616"/>
                <a:gd name="connsiteY19" fmla="*/ 342900 h 1733893"/>
                <a:gd name="connsiteX20" fmla="*/ 3576066 w 8230616"/>
                <a:gd name="connsiteY20" fmla="*/ 419100 h 1733893"/>
                <a:gd name="connsiteX21" fmla="*/ 3709416 w 8230616"/>
                <a:gd name="connsiteY21" fmla="*/ 292100 h 1733893"/>
                <a:gd name="connsiteX22" fmla="*/ 3855466 w 8230616"/>
                <a:gd name="connsiteY22" fmla="*/ 323850 h 1733893"/>
                <a:gd name="connsiteX23" fmla="*/ 3944366 w 8230616"/>
                <a:gd name="connsiteY23" fmla="*/ 241300 h 1733893"/>
                <a:gd name="connsiteX24" fmla="*/ 4090416 w 8230616"/>
                <a:gd name="connsiteY24" fmla="*/ 279400 h 1733893"/>
                <a:gd name="connsiteX25" fmla="*/ 4204716 w 8230616"/>
                <a:gd name="connsiteY25" fmla="*/ 114300 h 1733893"/>
                <a:gd name="connsiteX26" fmla="*/ 4306316 w 8230616"/>
                <a:gd name="connsiteY26" fmla="*/ 215900 h 1733893"/>
                <a:gd name="connsiteX27" fmla="*/ 4452366 w 8230616"/>
                <a:gd name="connsiteY27" fmla="*/ 57150 h 1733893"/>
                <a:gd name="connsiteX28" fmla="*/ 4592066 w 8230616"/>
                <a:gd name="connsiteY28" fmla="*/ 165100 h 1733893"/>
                <a:gd name="connsiteX29" fmla="*/ 4788916 w 8230616"/>
                <a:gd name="connsiteY29" fmla="*/ 57150 h 1733893"/>
                <a:gd name="connsiteX30" fmla="*/ 4852416 w 8230616"/>
                <a:gd name="connsiteY30" fmla="*/ 0 h 1733893"/>
                <a:gd name="connsiteX31" fmla="*/ 4985766 w 8230616"/>
                <a:gd name="connsiteY31" fmla="*/ 165100 h 1733893"/>
                <a:gd name="connsiteX32" fmla="*/ 5087366 w 8230616"/>
                <a:gd name="connsiteY32" fmla="*/ 203200 h 1733893"/>
                <a:gd name="connsiteX33" fmla="*/ 5227066 w 8230616"/>
                <a:gd name="connsiteY33" fmla="*/ 12700 h 1733893"/>
                <a:gd name="connsiteX34" fmla="*/ 5354066 w 8230616"/>
                <a:gd name="connsiteY34" fmla="*/ 127000 h 1733893"/>
                <a:gd name="connsiteX35" fmla="*/ 5468366 w 8230616"/>
                <a:gd name="connsiteY35" fmla="*/ 114300 h 1733893"/>
                <a:gd name="connsiteX36" fmla="*/ 5716016 w 8230616"/>
                <a:gd name="connsiteY36" fmla="*/ 355600 h 1733893"/>
                <a:gd name="connsiteX37" fmla="*/ 5862066 w 8230616"/>
                <a:gd name="connsiteY37" fmla="*/ 412750 h 1733893"/>
                <a:gd name="connsiteX38" fmla="*/ 6014466 w 8230616"/>
                <a:gd name="connsiteY38" fmla="*/ 444500 h 1733893"/>
                <a:gd name="connsiteX39" fmla="*/ 6135116 w 8230616"/>
                <a:gd name="connsiteY39" fmla="*/ 514350 h 1733893"/>
                <a:gd name="connsiteX40" fmla="*/ 6224016 w 8230616"/>
                <a:gd name="connsiteY40" fmla="*/ 431800 h 1733893"/>
                <a:gd name="connsiteX41" fmla="*/ 6363716 w 8230616"/>
                <a:gd name="connsiteY41" fmla="*/ 704850 h 1733893"/>
                <a:gd name="connsiteX42" fmla="*/ 6509766 w 8230616"/>
                <a:gd name="connsiteY42" fmla="*/ 793750 h 1733893"/>
                <a:gd name="connsiteX43" fmla="*/ 6592316 w 8230616"/>
                <a:gd name="connsiteY43" fmla="*/ 990600 h 1733893"/>
                <a:gd name="connsiteX44" fmla="*/ 6814566 w 8230616"/>
                <a:gd name="connsiteY44" fmla="*/ 806450 h 1733893"/>
                <a:gd name="connsiteX45" fmla="*/ 6941566 w 8230616"/>
                <a:gd name="connsiteY45" fmla="*/ 927100 h 1733893"/>
                <a:gd name="connsiteX46" fmla="*/ 6992366 w 8230616"/>
                <a:gd name="connsiteY46" fmla="*/ 1060450 h 1733893"/>
                <a:gd name="connsiteX47" fmla="*/ 7100316 w 8230616"/>
                <a:gd name="connsiteY47" fmla="*/ 971550 h 1733893"/>
                <a:gd name="connsiteX48" fmla="*/ 7214616 w 8230616"/>
                <a:gd name="connsiteY48" fmla="*/ 1009650 h 1733893"/>
                <a:gd name="connsiteX49" fmla="*/ 7341616 w 8230616"/>
                <a:gd name="connsiteY49" fmla="*/ 1289050 h 1733893"/>
                <a:gd name="connsiteX50" fmla="*/ 7354316 w 8230616"/>
                <a:gd name="connsiteY50" fmla="*/ 1371600 h 1733893"/>
                <a:gd name="connsiteX51" fmla="*/ 7500366 w 8230616"/>
                <a:gd name="connsiteY51" fmla="*/ 1289050 h 1733893"/>
                <a:gd name="connsiteX52" fmla="*/ 7614666 w 8230616"/>
                <a:gd name="connsiteY52" fmla="*/ 1403350 h 1733893"/>
                <a:gd name="connsiteX53" fmla="*/ 7849616 w 8230616"/>
                <a:gd name="connsiteY53" fmla="*/ 1530350 h 1733893"/>
                <a:gd name="connsiteX54" fmla="*/ 8008366 w 8230616"/>
                <a:gd name="connsiteY54" fmla="*/ 1600200 h 1733893"/>
                <a:gd name="connsiteX55" fmla="*/ 8129016 w 8230616"/>
                <a:gd name="connsiteY55" fmla="*/ 1593850 h 1733893"/>
                <a:gd name="connsiteX56" fmla="*/ 8230616 w 8230616"/>
                <a:gd name="connsiteY56" fmla="*/ 1714500 h 1733893"/>
                <a:gd name="connsiteX57" fmla="*/ 0 w 8230616"/>
                <a:gd name="connsiteY57" fmla="*/ 1733893 h 1733893"/>
                <a:gd name="connsiteX0" fmla="*/ 0 w 8230616"/>
                <a:gd name="connsiteY0" fmla="*/ 1733893 h 1733893"/>
                <a:gd name="connsiteX1" fmla="*/ 508396 w 8230616"/>
                <a:gd name="connsiteY1" fmla="*/ 1525545 h 1733893"/>
                <a:gd name="connsiteX2" fmla="*/ 847835 w 8230616"/>
                <a:gd name="connsiteY2" fmla="*/ 1267254 h 1733893"/>
                <a:gd name="connsiteX3" fmla="*/ 1017130 w 8230616"/>
                <a:gd name="connsiteY3" fmla="*/ 1169773 h 1733893"/>
                <a:gd name="connsiteX4" fmla="*/ 1194816 w 8230616"/>
                <a:gd name="connsiteY4" fmla="*/ 1123950 h 1733893"/>
                <a:gd name="connsiteX5" fmla="*/ 1304921 w 8230616"/>
                <a:gd name="connsiteY5" fmla="*/ 1026126 h 1733893"/>
                <a:gd name="connsiteX6" fmla="*/ 1658366 w 8230616"/>
                <a:gd name="connsiteY6" fmla="*/ 876300 h 1733893"/>
                <a:gd name="connsiteX7" fmla="*/ 1810766 w 8230616"/>
                <a:gd name="connsiteY7" fmla="*/ 920750 h 1733893"/>
                <a:gd name="connsiteX8" fmla="*/ 1963166 w 8230616"/>
                <a:gd name="connsiteY8" fmla="*/ 819150 h 1733893"/>
                <a:gd name="connsiteX9" fmla="*/ 2096516 w 8230616"/>
                <a:gd name="connsiteY9" fmla="*/ 857250 h 1733893"/>
                <a:gd name="connsiteX10" fmla="*/ 2280666 w 8230616"/>
                <a:gd name="connsiteY10" fmla="*/ 768350 h 1733893"/>
                <a:gd name="connsiteX11" fmla="*/ 2420366 w 8230616"/>
                <a:gd name="connsiteY11" fmla="*/ 685800 h 1733893"/>
                <a:gd name="connsiteX12" fmla="*/ 2553716 w 8230616"/>
                <a:gd name="connsiteY12" fmla="*/ 711200 h 1733893"/>
                <a:gd name="connsiteX13" fmla="*/ 2680716 w 8230616"/>
                <a:gd name="connsiteY13" fmla="*/ 596900 h 1733893"/>
                <a:gd name="connsiteX14" fmla="*/ 2814066 w 8230616"/>
                <a:gd name="connsiteY14" fmla="*/ 679450 h 1733893"/>
                <a:gd name="connsiteX15" fmla="*/ 2922016 w 8230616"/>
                <a:gd name="connsiteY15" fmla="*/ 533400 h 1733893"/>
                <a:gd name="connsiteX16" fmla="*/ 3087116 w 8230616"/>
                <a:gd name="connsiteY16" fmla="*/ 533400 h 1733893"/>
                <a:gd name="connsiteX17" fmla="*/ 3195066 w 8230616"/>
                <a:gd name="connsiteY17" fmla="*/ 463550 h 1733893"/>
                <a:gd name="connsiteX18" fmla="*/ 3341116 w 8230616"/>
                <a:gd name="connsiteY18" fmla="*/ 520700 h 1733893"/>
                <a:gd name="connsiteX19" fmla="*/ 3487166 w 8230616"/>
                <a:gd name="connsiteY19" fmla="*/ 342900 h 1733893"/>
                <a:gd name="connsiteX20" fmla="*/ 3576066 w 8230616"/>
                <a:gd name="connsiteY20" fmla="*/ 419100 h 1733893"/>
                <a:gd name="connsiteX21" fmla="*/ 3709416 w 8230616"/>
                <a:gd name="connsiteY21" fmla="*/ 292100 h 1733893"/>
                <a:gd name="connsiteX22" fmla="*/ 3855466 w 8230616"/>
                <a:gd name="connsiteY22" fmla="*/ 323850 h 1733893"/>
                <a:gd name="connsiteX23" fmla="*/ 3944366 w 8230616"/>
                <a:gd name="connsiteY23" fmla="*/ 241300 h 1733893"/>
                <a:gd name="connsiteX24" fmla="*/ 4090416 w 8230616"/>
                <a:gd name="connsiteY24" fmla="*/ 279400 h 1733893"/>
                <a:gd name="connsiteX25" fmla="*/ 4204716 w 8230616"/>
                <a:gd name="connsiteY25" fmla="*/ 114300 h 1733893"/>
                <a:gd name="connsiteX26" fmla="*/ 4306316 w 8230616"/>
                <a:gd name="connsiteY26" fmla="*/ 215900 h 1733893"/>
                <a:gd name="connsiteX27" fmla="*/ 4452366 w 8230616"/>
                <a:gd name="connsiteY27" fmla="*/ 57150 h 1733893"/>
                <a:gd name="connsiteX28" fmla="*/ 4592066 w 8230616"/>
                <a:gd name="connsiteY28" fmla="*/ 165100 h 1733893"/>
                <a:gd name="connsiteX29" fmla="*/ 4788916 w 8230616"/>
                <a:gd name="connsiteY29" fmla="*/ 57150 h 1733893"/>
                <a:gd name="connsiteX30" fmla="*/ 4852416 w 8230616"/>
                <a:gd name="connsiteY30" fmla="*/ 0 h 1733893"/>
                <a:gd name="connsiteX31" fmla="*/ 4985766 w 8230616"/>
                <a:gd name="connsiteY31" fmla="*/ 165100 h 1733893"/>
                <a:gd name="connsiteX32" fmla="*/ 5087366 w 8230616"/>
                <a:gd name="connsiteY32" fmla="*/ 203200 h 1733893"/>
                <a:gd name="connsiteX33" fmla="*/ 5227066 w 8230616"/>
                <a:gd name="connsiteY33" fmla="*/ 12700 h 1733893"/>
                <a:gd name="connsiteX34" fmla="*/ 5354066 w 8230616"/>
                <a:gd name="connsiteY34" fmla="*/ 127000 h 1733893"/>
                <a:gd name="connsiteX35" fmla="*/ 5468366 w 8230616"/>
                <a:gd name="connsiteY35" fmla="*/ 114300 h 1733893"/>
                <a:gd name="connsiteX36" fmla="*/ 5716016 w 8230616"/>
                <a:gd name="connsiteY36" fmla="*/ 355600 h 1733893"/>
                <a:gd name="connsiteX37" fmla="*/ 5862066 w 8230616"/>
                <a:gd name="connsiteY37" fmla="*/ 412750 h 1733893"/>
                <a:gd name="connsiteX38" fmla="*/ 6014466 w 8230616"/>
                <a:gd name="connsiteY38" fmla="*/ 444500 h 1733893"/>
                <a:gd name="connsiteX39" fmla="*/ 6135116 w 8230616"/>
                <a:gd name="connsiteY39" fmla="*/ 514350 h 1733893"/>
                <a:gd name="connsiteX40" fmla="*/ 6224016 w 8230616"/>
                <a:gd name="connsiteY40" fmla="*/ 431800 h 1733893"/>
                <a:gd name="connsiteX41" fmla="*/ 6363716 w 8230616"/>
                <a:gd name="connsiteY41" fmla="*/ 704850 h 1733893"/>
                <a:gd name="connsiteX42" fmla="*/ 6509766 w 8230616"/>
                <a:gd name="connsiteY42" fmla="*/ 793750 h 1733893"/>
                <a:gd name="connsiteX43" fmla="*/ 6592316 w 8230616"/>
                <a:gd name="connsiteY43" fmla="*/ 990600 h 1733893"/>
                <a:gd name="connsiteX44" fmla="*/ 6814566 w 8230616"/>
                <a:gd name="connsiteY44" fmla="*/ 806450 h 1733893"/>
                <a:gd name="connsiteX45" fmla="*/ 6941566 w 8230616"/>
                <a:gd name="connsiteY45" fmla="*/ 927100 h 1733893"/>
                <a:gd name="connsiteX46" fmla="*/ 6992366 w 8230616"/>
                <a:gd name="connsiteY46" fmla="*/ 1060450 h 1733893"/>
                <a:gd name="connsiteX47" fmla="*/ 7100316 w 8230616"/>
                <a:gd name="connsiteY47" fmla="*/ 971550 h 1733893"/>
                <a:gd name="connsiteX48" fmla="*/ 7214616 w 8230616"/>
                <a:gd name="connsiteY48" fmla="*/ 1009650 h 1733893"/>
                <a:gd name="connsiteX49" fmla="*/ 7341616 w 8230616"/>
                <a:gd name="connsiteY49" fmla="*/ 1289050 h 1733893"/>
                <a:gd name="connsiteX50" fmla="*/ 7354316 w 8230616"/>
                <a:gd name="connsiteY50" fmla="*/ 1371600 h 1733893"/>
                <a:gd name="connsiteX51" fmla="*/ 7500366 w 8230616"/>
                <a:gd name="connsiteY51" fmla="*/ 1289050 h 1733893"/>
                <a:gd name="connsiteX52" fmla="*/ 7614666 w 8230616"/>
                <a:gd name="connsiteY52" fmla="*/ 1403350 h 1733893"/>
                <a:gd name="connsiteX53" fmla="*/ 7849616 w 8230616"/>
                <a:gd name="connsiteY53" fmla="*/ 1530350 h 1733893"/>
                <a:gd name="connsiteX54" fmla="*/ 8008366 w 8230616"/>
                <a:gd name="connsiteY54" fmla="*/ 1600200 h 1733893"/>
                <a:gd name="connsiteX55" fmla="*/ 8129016 w 8230616"/>
                <a:gd name="connsiteY55" fmla="*/ 1593850 h 1733893"/>
                <a:gd name="connsiteX56" fmla="*/ 8230616 w 8230616"/>
                <a:gd name="connsiteY56" fmla="*/ 1714500 h 1733893"/>
                <a:gd name="connsiteX57" fmla="*/ 0 w 8230616"/>
                <a:gd name="connsiteY57" fmla="*/ 1733893 h 1733893"/>
                <a:gd name="connsiteX0" fmla="*/ 0 w 8230616"/>
                <a:gd name="connsiteY0" fmla="*/ 1733893 h 1733893"/>
                <a:gd name="connsiteX1" fmla="*/ 508396 w 8230616"/>
                <a:gd name="connsiteY1" fmla="*/ 1525545 h 1733893"/>
                <a:gd name="connsiteX2" fmla="*/ 847835 w 8230616"/>
                <a:gd name="connsiteY2" fmla="*/ 1267254 h 1733893"/>
                <a:gd name="connsiteX3" fmla="*/ 1017130 w 8230616"/>
                <a:gd name="connsiteY3" fmla="*/ 1169773 h 1733893"/>
                <a:gd name="connsiteX4" fmla="*/ 1229684 w 8230616"/>
                <a:gd name="connsiteY4" fmla="*/ 1149692 h 1733893"/>
                <a:gd name="connsiteX5" fmla="*/ 1304921 w 8230616"/>
                <a:gd name="connsiteY5" fmla="*/ 1026126 h 1733893"/>
                <a:gd name="connsiteX6" fmla="*/ 1658366 w 8230616"/>
                <a:gd name="connsiteY6" fmla="*/ 876300 h 1733893"/>
                <a:gd name="connsiteX7" fmla="*/ 1810766 w 8230616"/>
                <a:gd name="connsiteY7" fmla="*/ 920750 h 1733893"/>
                <a:gd name="connsiteX8" fmla="*/ 1963166 w 8230616"/>
                <a:gd name="connsiteY8" fmla="*/ 819150 h 1733893"/>
                <a:gd name="connsiteX9" fmla="*/ 2096516 w 8230616"/>
                <a:gd name="connsiteY9" fmla="*/ 857250 h 1733893"/>
                <a:gd name="connsiteX10" fmla="*/ 2280666 w 8230616"/>
                <a:gd name="connsiteY10" fmla="*/ 768350 h 1733893"/>
                <a:gd name="connsiteX11" fmla="*/ 2420366 w 8230616"/>
                <a:gd name="connsiteY11" fmla="*/ 685800 h 1733893"/>
                <a:gd name="connsiteX12" fmla="*/ 2553716 w 8230616"/>
                <a:gd name="connsiteY12" fmla="*/ 711200 h 1733893"/>
                <a:gd name="connsiteX13" fmla="*/ 2680716 w 8230616"/>
                <a:gd name="connsiteY13" fmla="*/ 596900 h 1733893"/>
                <a:gd name="connsiteX14" fmla="*/ 2814066 w 8230616"/>
                <a:gd name="connsiteY14" fmla="*/ 679450 h 1733893"/>
                <a:gd name="connsiteX15" fmla="*/ 2922016 w 8230616"/>
                <a:gd name="connsiteY15" fmla="*/ 533400 h 1733893"/>
                <a:gd name="connsiteX16" fmla="*/ 3087116 w 8230616"/>
                <a:gd name="connsiteY16" fmla="*/ 533400 h 1733893"/>
                <a:gd name="connsiteX17" fmla="*/ 3195066 w 8230616"/>
                <a:gd name="connsiteY17" fmla="*/ 463550 h 1733893"/>
                <a:gd name="connsiteX18" fmla="*/ 3341116 w 8230616"/>
                <a:gd name="connsiteY18" fmla="*/ 520700 h 1733893"/>
                <a:gd name="connsiteX19" fmla="*/ 3487166 w 8230616"/>
                <a:gd name="connsiteY19" fmla="*/ 342900 h 1733893"/>
                <a:gd name="connsiteX20" fmla="*/ 3576066 w 8230616"/>
                <a:gd name="connsiteY20" fmla="*/ 419100 h 1733893"/>
                <a:gd name="connsiteX21" fmla="*/ 3709416 w 8230616"/>
                <a:gd name="connsiteY21" fmla="*/ 292100 h 1733893"/>
                <a:gd name="connsiteX22" fmla="*/ 3855466 w 8230616"/>
                <a:gd name="connsiteY22" fmla="*/ 323850 h 1733893"/>
                <a:gd name="connsiteX23" fmla="*/ 3944366 w 8230616"/>
                <a:gd name="connsiteY23" fmla="*/ 241300 h 1733893"/>
                <a:gd name="connsiteX24" fmla="*/ 4090416 w 8230616"/>
                <a:gd name="connsiteY24" fmla="*/ 279400 h 1733893"/>
                <a:gd name="connsiteX25" fmla="*/ 4204716 w 8230616"/>
                <a:gd name="connsiteY25" fmla="*/ 114300 h 1733893"/>
                <a:gd name="connsiteX26" fmla="*/ 4306316 w 8230616"/>
                <a:gd name="connsiteY26" fmla="*/ 215900 h 1733893"/>
                <a:gd name="connsiteX27" fmla="*/ 4452366 w 8230616"/>
                <a:gd name="connsiteY27" fmla="*/ 57150 h 1733893"/>
                <a:gd name="connsiteX28" fmla="*/ 4592066 w 8230616"/>
                <a:gd name="connsiteY28" fmla="*/ 165100 h 1733893"/>
                <a:gd name="connsiteX29" fmla="*/ 4788916 w 8230616"/>
                <a:gd name="connsiteY29" fmla="*/ 57150 h 1733893"/>
                <a:gd name="connsiteX30" fmla="*/ 4852416 w 8230616"/>
                <a:gd name="connsiteY30" fmla="*/ 0 h 1733893"/>
                <a:gd name="connsiteX31" fmla="*/ 4985766 w 8230616"/>
                <a:gd name="connsiteY31" fmla="*/ 165100 h 1733893"/>
                <a:gd name="connsiteX32" fmla="*/ 5087366 w 8230616"/>
                <a:gd name="connsiteY32" fmla="*/ 203200 h 1733893"/>
                <a:gd name="connsiteX33" fmla="*/ 5227066 w 8230616"/>
                <a:gd name="connsiteY33" fmla="*/ 12700 h 1733893"/>
                <a:gd name="connsiteX34" fmla="*/ 5354066 w 8230616"/>
                <a:gd name="connsiteY34" fmla="*/ 127000 h 1733893"/>
                <a:gd name="connsiteX35" fmla="*/ 5468366 w 8230616"/>
                <a:gd name="connsiteY35" fmla="*/ 114300 h 1733893"/>
                <a:gd name="connsiteX36" fmla="*/ 5716016 w 8230616"/>
                <a:gd name="connsiteY36" fmla="*/ 355600 h 1733893"/>
                <a:gd name="connsiteX37" fmla="*/ 5862066 w 8230616"/>
                <a:gd name="connsiteY37" fmla="*/ 412750 h 1733893"/>
                <a:gd name="connsiteX38" fmla="*/ 6014466 w 8230616"/>
                <a:gd name="connsiteY38" fmla="*/ 444500 h 1733893"/>
                <a:gd name="connsiteX39" fmla="*/ 6135116 w 8230616"/>
                <a:gd name="connsiteY39" fmla="*/ 514350 h 1733893"/>
                <a:gd name="connsiteX40" fmla="*/ 6224016 w 8230616"/>
                <a:gd name="connsiteY40" fmla="*/ 431800 h 1733893"/>
                <a:gd name="connsiteX41" fmla="*/ 6363716 w 8230616"/>
                <a:gd name="connsiteY41" fmla="*/ 704850 h 1733893"/>
                <a:gd name="connsiteX42" fmla="*/ 6509766 w 8230616"/>
                <a:gd name="connsiteY42" fmla="*/ 793750 h 1733893"/>
                <a:gd name="connsiteX43" fmla="*/ 6592316 w 8230616"/>
                <a:gd name="connsiteY43" fmla="*/ 990600 h 1733893"/>
                <a:gd name="connsiteX44" fmla="*/ 6814566 w 8230616"/>
                <a:gd name="connsiteY44" fmla="*/ 806450 h 1733893"/>
                <a:gd name="connsiteX45" fmla="*/ 6941566 w 8230616"/>
                <a:gd name="connsiteY45" fmla="*/ 927100 h 1733893"/>
                <a:gd name="connsiteX46" fmla="*/ 6992366 w 8230616"/>
                <a:gd name="connsiteY46" fmla="*/ 1060450 h 1733893"/>
                <a:gd name="connsiteX47" fmla="*/ 7100316 w 8230616"/>
                <a:gd name="connsiteY47" fmla="*/ 971550 h 1733893"/>
                <a:gd name="connsiteX48" fmla="*/ 7214616 w 8230616"/>
                <a:gd name="connsiteY48" fmla="*/ 1009650 h 1733893"/>
                <a:gd name="connsiteX49" fmla="*/ 7341616 w 8230616"/>
                <a:gd name="connsiteY49" fmla="*/ 1289050 h 1733893"/>
                <a:gd name="connsiteX50" fmla="*/ 7354316 w 8230616"/>
                <a:gd name="connsiteY50" fmla="*/ 1371600 h 1733893"/>
                <a:gd name="connsiteX51" fmla="*/ 7500366 w 8230616"/>
                <a:gd name="connsiteY51" fmla="*/ 1289050 h 1733893"/>
                <a:gd name="connsiteX52" fmla="*/ 7614666 w 8230616"/>
                <a:gd name="connsiteY52" fmla="*/ 1403350 h 1733893"/>
                <a:gd name="connsiteX53" fmla="*/ 7849616 w 8230616"/>
                <a:gd name="connsiteY53" fmla="*/ 1530350 h 1733893"/>
                <a:gd name="connsiteX54" fmla="*/ 8008366 w 8230616"/>
                <a:gd name="connsiteY54" fmla="*/ 1600200 h 1733893"/>
                <a:gd name="connsiteX55" fmla="*/ 8129016 w 8230616"/>
                <a:gd name="connsiteY55" fmla="*/ 1593850 h 1733893"/>
                <a:gd name="connsiteX56" fmla="*/ 8230616 w 8230616"/>
                <a:gd name="connsiteY56" fmla="*/ 1714500 h 1733893"/>
                <a:gd name="connsiteX57" fmla="*/ 0 w 8230616"/>
                <a:gd name="connsiteY57" fmla="*/ 1733893 h 1733893"/>
                <a:gd name="connsiteX0" fmla="*/ 0 w 8230616"/>
                <a:gd name="connsiteY0" fmla="*/ 1733893 h 1733893"/>
                <a:gd name="connsiteX1" fmla="*/ 508396 w 8230616"/>
                <a:gd name="connsiteY1" fmla="*/ 1525545 h 1733893"/>
                <a:gd name="connsiteX2" fmla="*/ 871080 w 8230616"/>
                <a:gd name="connsiteY2" fmla="*/ 1287849 h 1733893"/>
                <a:gd name="connsiteX3" fmla="*/ 1017130 w 8230616"/>
                <a:gd name="connsiteY3" fmla="*/ 1169773 h 1733893"/>
                <a:gd name="connsiteX4" fmla="*/ 1229684 w 8230616"/>
                <a:gd name="connsiteY4" fmla="*/ 1149692 h 1733893"/>
                <a:gd name="connsiteX5" fmla="*/ 1304921 w 8230616"/>
                <a:gd name="connsiteY5" fmla="*/ 1026126 h 1733893"/>
                <a:gd name="connsiteX6" fmla="*/ 1658366 w 8230616"/>
                <a:gd name="connsiteY6" fmla="*/ 876300 h 1733893"/>
                <a:gd name="connsiteX7" fmla="*/ 1810766 w 8230616"/>
                <a:gd name="connsiteY7" fmla="*/ 920750 h 1733893"/>
                <a:gd name="connsiteX8" fmla="*/ 1963166 w 8230616"/>
                <a:gd name="connsiteY8" fmla="*/ 819150 h 1733893"/>
                <a:gd name="connsiteX9" fmla="*/ 2096516 w 8230616"/>
                <a:gd name="connsiteY9" fmla="*/ 857250 h 1733893"/>
                <a:gd name="connsiteX10" fmla="*/ 2280666 w 8230616"/>
                <a:gd name="connsiteY10" fmla="*/ 768350 h 1733893"/>
                <a:gd name="connsiteX11" fmla="*/ 2420366 w 8230616"/>
                <a:gd name="connsiteY11" fmla="*/ 685800 h 1733893"/>
                <a:gd name="connsiteX12" fmla="*/ 2553716 w 8230616"/>
                <a:gd name="connsiteY12" fmla="*/ 711200 h 1733893"/>
                <a:gd name="connsiteX13" fmla="*/ 2680716 w 8230616"/>
                <a:gd name="connsiteY13" fmla="*/ 596900 h 1733893"/>
                <a:gd name="connsiteX14" fmla="*/ 2814066 w 8230616"/>
                <a:gd name="connsiteY14" fmla="*/ 679450 h 1733893"/>
                <a:gd name="connsiteX15" fmla="*/ 2922016 w 8230616"/>
                <a:gd name="connsiteY15" fmla="*/ 533400 h 1733893"/>
                <a:gd name="connsiteX16" fmla="*/ 3087116 w 8230616"/>
                <a:gd name="connsiteY16" fmla="*/ 533400 h 1733893"/>
                <a:gd name="connsiteX17" fmla="*/ 3195066 w 8230616"/>
                <a:gd name="connsiteY17" fmla="*/ 463550 h 1733893"/>
                <a:gd name="connsiteX18" fmla="*/ 3341116 w 8230616"/>
                <a:gd name="connsiteY18" fmla="*/ 520700 h 1733893"/>
                <a:gd name="connsiteX19" fmla="*/ 3487166 w 8230616"/>
                <a:gd name="connsiteY19" fmla="*/ 342900 h 1733893"/>
                <a:gd name="connsiteX20" fmla="*/ 3576066 w 8230616"/>
                <a:gd name="connsiteY20" fmla="*/ 419100 h 1733893"/>
                <a:gd name="connsiteX21" fmla="*/ 3709416 w 8230616"/>
                <a:gd name="connsiteY21" fmla="*/ 292100 h 1733893"/>
                <a:gd name="connsiteX22" fmla="*/ 3855466 w 8230616"/>
                <a:gd name="connsiteY22" fmla="*/ 323850 h 1733893"/>
                <a:gd name="connsiteX23" fmla="*/ 3944366 w 8230616"/>
                <a:gd name="connsiteY23" fmla="*/ 241300 h 1733893"/>
                <a:gd name="connsiteX24" fmla="*/ 4090416 w 8230616"/>
                <a:gd name="connsiteY24" fmla="*/ 279400 h 1733893"/>
                <a:gd name="connsiteX25" fmla="*/ 4204716 w 8230616"/>
                <a:gd name="connsiteY25" fmla="*/ 114300 h 1733893"/>
                <a:gd name="connsiteX26" fmla="*/ 4306316 w 8230616"/>
                <a:gd name="connsiteY26" fmla="*/ 215900 h 1733893"/>
                <a:gd name="connsiteX27" fmla="*/ 4452366 w 8230616"/>
                <a:gd name="connsiteY27" fmla="*/ 57150 h 1733893"/>
                <a:gd name="connsiteX28" fmla="*/ 4592066 w 8230616"/>
                <a:gd name="connsiteY28" fmla="*/ 165100 h 1733893"/>
                <a:gd name="connsiteX29" fmla="*/ 4788916 w 8230616"/>
                <a:gd name="connsiteY29" fmla="*/ 57150 h 1733893"/>
                <a:gd name="connsiteX30" fmla="*/ 4852416 w 8230616"/>
                <a:gd name="connsiteY30" fmla="*/ 0 h 1733893"/>
                <a:gd name="connsiteX31" fmla="*/ 4985766 w 8230616"/>
                <a:gd name="connsiteY31" fmla="*/ 165100 h 1733893"/>
                <a:gd name="connsiteX32" fmla="*/ 5087366 w 8230616"/>
                <a:gd name="connsiteY32" fmla="*/ 203200 h 1733893"/>
                <a:gd name="connsiteX33" fmla="*/ 5227066 w 8230616"/>
                <a:gd name="connsiteY33" fmla="*/ 12700 h 1733893"/>
                <a:gd name="connsiteX34" fmla="*/ 5354066 w 8230616"/>
                <a:gd name="connsiteY34" fmla="*/ 127000 h 1733893"/>
                <a:gd name="connsiteX35" fmla="*/ 5468366 w 8230616"/>
                <a:gd name="connsiteY35" fmla="*/ 114300 h 1733893"/>
                <a:gd name="connsiteX36" fmla="*/ 5716016 w 8230616"/>
                <a:gd name="connsiteY36" fmla="*/ 355600 h 1733893"/>
                <a:gd name="connsiteX37" fmla="*/ 5862066 w 8230616"/>
                <a:gd name="connsiteY37" fmla="*/ 412750 h 1733893"/>
                <a:gd name="connsiteX38" fmla="*/ 6014466 w 8230616"/>
                <a:gd name="connsiteY38" fmla="*/ 444500 h 1733893"/>
                <a:gd name="connsiteX39" fmla="*/ 6135116 w 8230616"/>
                <a:gd name="connsiteY39" fmla="*/ 514350 h 1733893"/>
                <a:gd name="connsiteX40" fmla="*/ 6224016 w 8230616"/>
                <a:gd name="connsiteY40" fmla="*/ 431800 h 1733893"/>
                <a:gd name="connsiteX41" fmla="*/ 6363716 w 8230616"/>
                <a:gd name="connsiteY41" fmla="*/ 704850 h 1733893"/>
                <a:gd name="connsiteX42" fmla="*/ 6509766 w 8230616"/>
                <a:gd name="connsiteY42" fmla="*/ 793750 h 1733893"/>
                <a:gd name="connsiteX43" fmla="*/ 6592316 w 8230616"/>
                <a:gd name="connsiteY43" fmla="*/ 990600 h 1733893"/>
                <a:gd name="connsiteX44" fmla="*/ 6814566 w 8230616"/>
                <a:gd name="connsiteY44" fmla="*/ 806450 h 1733893"/>
                <a:gd name="connsiteX45" fmla="*/ 6941566 w 8230616"/>
                <a:gd name="connsiteY45" fmla="*/ 927100 h 1733893"/>
                <a:gd name="connsiteX46" fmla="*/ 6992366 w 8230616"/>
                <a:gd name="connsiteY46" fmla="*/ 1060450 h 1733893"/>
                <a:gd name="connsiteX47" fmla="*/ 7100316 w 8230616"/>
                <a:gd name="connsiteY47" fmla="*/ 971550 h 1733893"/>
                <a:gd name="connsiteX48" fmla="*/ 7214616 w 8230616"/>
                <a:gd name="connsiteY48" fmla="*/ 1009650 h 1733893"/>
                <a:gd name="connsiteX49" fmla="*/ 7341616 w 8230616"/>
                <a:gd name="connsiteY49" fmla="*/ 1289050 h 1733893"/>
                <a:gd name="connsiteX50" fmla="*/ 7354316 w 8230616"/>
                <a:gd name="connsiteY50" fmla="*/ 1371600 h 1733893"/>
                <a:gd name="connsiteX51" fmla="*/ 7500366 w 8230616"/>
                <a:gd name="connsiteY51" fmla="*/ 1289050 h 1733893"/>
                <a:gd name="connsiteX52" fmla="*/ 7614666 w 8230616"/>
                <a:gd name="connsiteY52" fmla="*/ 1403350 h 1733893"/>
                <a:gd name="connsiteX53" fmla="*/ 7849616 w 8230616"/>
                <a:gd name="connsiteY53" fmla="*/ 1530350 h 1733893"/>
                <a:gd name="connsiteX54" fmla="*/ 8008366 w 8230616"/>
                <a:gd name="connsiteY54" fmla="*/ 1600200 h 1733893"/>
                <a:gd name="connsiteX55" fmla="*/ 8129016 w 8230616"/>
                <a:gd name="connsiteY55" fmla="*/ 1593850 h 1733893"/>
                <a:gd name="connsiteX56" fmla="*/ 8230616 w 8230616"/>
                <a:gd name="connsiteY56" fmla="*/ 1714500 h 1733893"/>
                <a:gd name="connsiteX57" fmla="*/ 0 w 8230616"/>
                <a:gd name="connsiteY57" fmla="*/ 1733893 h 1733893"/>
                <a:gd name="connsiteX0" fmla="*/ 0 w 8346843"/>
                <a:gd name="connsiteY0" fmla="*/ 1739042 h 1739042"/>
                <a:gd name="connsiteX1" fmla="*/ 624623 w 8346843"/>
                <a:gd name="connsiteY1" fmla="*/ 1525545 h 1739042"/>
                <a:gd name="connsiteX2" fmla="*/ 987307 w 8346843"/>
                <a:gd name="connsiteY2" fmla="*/ 1287849 h 1739042"/>
                <a:gd name="connsiteX3" fmla="*/ 1133357 w 8346843"/>
                <a:gd name="connsiteY3" fmla="*/ 1169773 h 1739042"/>
                <a:gd name="connsiteX4" fmla="*/ 1345911 w 8346843"/>
                <a:gd name="connsiteY4" fmla="*/ 1149692 h 1739042"/>
                <a:gd name="connsiteX5" fmla="*/ 1421148 w 8346843"/>
                <a:gd name="connsiteY5" fmla="*/ 1026126 h 1739042"/>
                <a:gd name="connsiteX6" fmla="*/ 1774593 w 8346843"/>
                <a:gd name="connsiteY6" fmla="*/ 876300 h 1739042"/>
                <a:gd name="connsiteX7" fmla="*/ 1926993 w 8346843"/>
                <a:gd name="connsiteY7" fmla="*/ 920750 h 1739042"/>
                <a:gd name="connsiteX8" fmla="*/ 2079393 w 8346843"/>
                <a:gd name="connsiteY8" fmla="*/ 819150 h 1739042"/>
                <a:gd name="connsiteX9" fmla="*/ 2212743 w 8346843"/>
                <a:gd name="connsiteY9" fmla="*/ 857250 h 1739042"/>
                <a:gd name="connsiteX10" fmla="*/ 2396893 w 8346843"/>
                <a:gd name="connsiteY10" fmla="*/ 768350 h 1739042"/>
                <a:gd name="connsiteX11" fmla="*/ 2536593 w 8346843"/>
                <a:gd name="connsiteY11" fmla="*/ 685800 h 1739042"/>
                <a:gd name="connsiteX12" fmla="*/ 2669943 w 8346843"/>
                <a:gd name="connsiteY12" fmla="*/ 711200 h 1739042"/>
                <a:gd name="connsiteX13" fmla="*/ 2796943 w 8346843"/>
                <a:gd name="connsiteY13" fmla="*/ 596900 h 1739042"/>
                <a:gd name="connsiteX14" fmla="*/ 2930293 w 8346843"/>
                <a:gd name="connsiteY14" fmla="*/ 679450 h 1739042"/>
                <a:gd name="connsiteX15" fmla="*/ 3038243 w 8346843"/>
                <a:gd name="connsiteY15" fmla="*/ 533400 h 1739042"/>
                <a:gd name="connsiteX16" fmla="*/ 3203343 w 8346843"/>
                <a:gd name="connsiteY16" fmla="*/ 533400 h 1739042"/>
                <a:gd name="connsiteX17" fmla="*/ 3311293 w 8346843"/>
                <a:gd name="connsiteY17" fmla="*/ 463550 h 1739042"/>
                <a:gd name="connsiteX18" fmla="*/ 3457343 w 8346843"/>
                <a:gd name="connsiteY18" fmla="*/ 520700 h 1739042"/>
                <a:gd name="connsiteX19" fmla="*/ 3603393 w 8346843"/>
                <a:gd name="connsiteY19" fmla="*/ 342900 h 1739042"/>
                <a:gd name="connsiteX20" fmla="*/ 3692293 w 8346843"/>
                <a:gd name="connsiteY20" fmla="*/ 419100 h 1739042"/>
                <a:gd name="connsiteX21" fmla="*/ 3825643 w 8346843"/>
                <a:gd name="connsiteY21" fmla="*/ 292100 h 1739042"/>
                <a:gd name="connsiteX22" fmla="*/ 3971693 w 8346843"/>
                <a:gd name="connsiteY22" fmla="*/ 323850 h 1739042"/>
                <a:gd name="connsiteX23" fmla="*/ 4060593 w 8346843"/>
                <a:gd name="connsiteY23" fmla="*/ 241300 h 1739042"/>
                <a:gd name="connsiteX24" fmla="*/ 4206643 w 8346843"/>
                <a:gd name="connsiteY24" fmla="*/ 279400 h 1739042"/>
                <a:gd name="connsiteX25" fmla="*/ 4320943 w 8346843"/>
                <a:gd name="connsiteY25" fmla="*/ 114300 h 1739042"/>
                <a:gd name="connsiteX26" fmla="*/ 4422543 w 8346843"/>
                <a:gd name="connsiteY26" fmla="*/ 215900 h 1739042"/>
                <a:gd name="connsiteX27" fmla="*/ 4568593 w 8346843"/>
                <a:gd name="connsiteY27" fmla="*/ 57150 h 1739042"/>
                <a:gd name="connsiteX28" fmla="*/ 4708293 w 8346843"/>
                <a:gd name="connsiteY28" fmla="*/ 165100 h 1739042"/>
                <a:gd name="connsiteX29" fmla="*/ 4905143 w 8346843"/>
                <a:gd name="connsiteY29" fmla="*/ 57150 h 1739042"/>
                <a:gd name="connsiteX30" fmla="*/ 4968643 w 8346843"/>
                <a:gd name="connsiteY30" fmla="*/ 0 h 1739042"/>
                <a:gd name="connsiteX31" fmla="*/ 5101993 w 8346843"/>
                <a:gd name="connsiteY31" fmla="*/ 165100 h 1739042"/>
                <a:gd name="connsiteX32" fmla="*/ 5203593 w 8346843"/>
                <a:gd name="connsiteY32" fmla="*/ 203200 h 1739042"/>
                <a:gd name="connsiteX33" fmla="*/ 5343293 w 8346843"/>
                <a:gd name="connsiteY33" fmla="*/ 12700 h 1739042"/>
                <a:gd name="connsiteX34" fmla="*/ 5470293 w 8346843"/>
                <a:gd name="connsiteY34" fmla="*/ 127000 h 1739042"/>
                <a:gd name="connsiteX35" fmla="*/ 5584593 w 8346843"/>
                <a:gd name="connsiteY35" fmla="*/ 114300 h 1739042"/>
                <a:gd name="connsiteX36" fmla="*/ 5832243 w 8346843"/>
                <a:gd name="connsiteY36" fmla="*/ 355600 h 1739042"/>
                <a:gd name="connsiteX37" fmla="*/ 5978293 w 8346843"/>
                <a:gd name="connsiteY37" fmla="*/ 412750 h 1739042"/>
                <a:gd name="connsiteX38" fmla="*/ 6130693 w 8346843"/>
                <a:gd name="connsiteY38" fmla="*/ 444500 h 1739042"/>
                <a:gd name="connsiteX39" fmla="*/ 6251343 w 8346843"/>
                <a:gd name="connsiteY39" fmla="*/ 514350 h 1739042"/>
                <a:gd name="connsiteX40" fmla="*/ 6340243 w 8346843"/>
                <a:gd name="connsiteY40" fmla="*/ 431800 h 1739042"/>
                <a:gd name="connsiteX41" fmla="*/ 6479943 w 8346843"/>
                <a:gd name="connsiteY41" fmla="*/ 704850 h 1739042"/>
                <a:gd name="connsiteX42" fmla="*/ 6625993 w 8346843"/>
                <a:gd name="connsiteY42" fmla="*/ 793750 h 1739042"/>
                <a:gd name="connsiteX43" fmla="*/ 6708543 w 8346843"/>
                <a:gd name="connsiteY43" fmla="*/ 990600 h 1739042"/>
                <a:gd name="connsiteX44" fmla="*/ 6930793 w 8346843"/>
                <a:gd name="connsiteY44" fmla="*/ 806450 h 1739042"/>
                <a:gd name="connsiteX45" fmla="*/ 7057793 w 8346843"/>
                <a:gd name="connsiteY45" fmla="*/ 927100 h 1739042"/>
                <a:gd name="connsiteX46" fmla="*/ 7108593 w 8346843"/>
                <a:gd name="connsiteY46" fmla="*/ 1060450 h 1739042"/>
                <a:gd name="connsiteX47" fmla="*/ 7216543 w 8346843"/>
                <a:gd name="connsiteY47" fmla="*/ 971550 h 1739042"/>
                <a:gd name="connsiteX48" fmla="*/ 7330843 w 8346843"/>
                <a:gd name="connsiteY48" fmla="*/ 1009650 h 1739042"/>
                <a:gd name="connsiteX49" fmla="*/ 7457843 w 8346843"/>
                <a:gd name="connsiteY49" fmla="*/ 1289050 h 1739042"/>
                <a:gd name="connsiteX50" fmla="*/ 7470543 w 8346843"/>
                <a:gd name="connsiteY50" fmla="*/ 1371600 h 1739042"/>
                <a:gd name="connsiteX51" fmla="*/ 7616593 w 8346843"/>
                <a:gd name="connsiteY51" fmla="*/ 1289050 h 1739042"/>
                <a:gd name="connsiteX52" fmla="*/ 7730893 w 8346843"/>
                <a:gd name="connsiteY52" fmla="*/ 1403350 h 1739042"/>
                <a:gd name="connsiteX53" fmla="*/ 7965843 w 8346843"/>
                <a:gd name="connsiteY53" fmla="*/ 1530350 h 1739042"/>
                <a:gd name="connsiteX54" fmla="*/ 8124593 w 8346843"/>
                <a:gd name="connsiteY54" fmla="*/ 1600200 h 1739042"/>
                <a:gd name="connsiteX55" fmla="*/ 8245243 w 8346843"/>
                <a:gd name="connsiteY55" fmla="*/ 1593850 h 1739042"/>
                <a:gd name="connsiteX56" fmla="*/ 8346843 w 8346843"/>
                <a:gd name="connsiteY56" fmla="*/ 1714500 h 1739042"/>
                <a:gd name="connsiteX57" fmla="*/ 0 w 8346843"/>
                <a:gd name="connsiteY57" fmla="*/ 1739042 h 1739042"/>
                <a:gd name="connsiteX0" fmla="*/ 0 w 8346843"/>
                <a:gd name="connsiteY0" fmla="*/ 1739042 h 1739042"/>
                <a:gd name="connsiteX1" fmla="*/ 624623 w 8346843"/>
                <a:gd name="connsiteY1" fmla="*/ 1525545 h 1739042"/>
                <a:gd name="connsiteX2" fmla="*/ 987307 w 8346843"/>
                <a:gd name="connsiteY2" fmla="*/ 1287849 h 1739042"/>
                <a:gd name="connsiteX3" fmla="*/ 1133357 w 8346843"/>
                <a:gd name="connsiteY3" fmla="*/ 1169773 h 1739042"/>
                <a:gd name="connsiteX4" fmla="*/ 1345911 w 8346843"/>
                <a:gd name="connsiteY4" fmla="*/ 1149692 h 1739042"/>
                <a:gd name="connsiteX5" fmla="*/ 1421148 w 8346843"/>
                <a:gd name="connsiteY5" fmla="*/ 1026126 h 1739042"/>
                <a:gd name="connsiteX6" fmla="*/ 1774593 w 8346843"/>
                <a:gd name="connsiteY6" fmla="*/ 876300 h 1739042"/>
                <a:gd name="connsiteX7" fmla="*/ 1926993 w 8346843"/>
                <a:gd name="connsiteY7" fmla="*/ 920750 h 1739042"/>
                <a:gd name="connsiteX8" fmla="*/ 2079393 w 8346843"/>
                <a:gd name="connsiteY8" fmla="*/ 819150 h 1739042"/>
                <a:gd name="connsiteX9" fmla="*/ 2212743 w 8346843"/>
                <a:gd name="connsiteY9" fmla="*/ 857250 h 1739042"/>
                <a:gd name="connsiteX10" fmla="*/ 2396893 w 8346843"/>
                <a:gd name="connsiteY10" fmla="*/ 768350 h 1739042"/>
                <a:gd name="connsiteX11" fmla="*/ 2536593 w 8346843"/>
                <a:gd name="connsiteY11" fmla="*/ 685800 h 1739042"/>
                <a:gd name="connsiteX12" fmla="*/ 2669943 w 8346843"/>
                <a:gd name="connsiteY12" fmla="*/ 711200 h 1739042"/>
                <a:gd name="connsiteX13" fmla="*/ 2796943 w 8346843"/>
                <a:gd name="connsiteY13" fmla="*/ 596900 h 1739042"/>
                <a:gd name="connsiteX14" fmla="*/ 2930293 w 8346843"/>
                <a:gd name="connsiteY14" fmla="*/ 679450 h 1739042"/>
                <a:gd name="connsiteX15" fmla="*/ 3038243 w 8346843"/>
                <a:gd name="connsiteY15" fmla="*/ 533400 h 1739042"/>
                <a:gd name="connsiteX16" fmla="*/ 3203343 w 8346843"/>
                <a:gd name="connsiteY16" fmla="*/ 533400 h 1739042"/>
                <a:gd name="connsiteX17" fmla="*/ 3311293 w 8346843"/>
                <a:gd name="connsiteY17" fmla="*/ 463550 h 1739042"/>
                <a:gd name="connsiteX18" fmla="*/ 3457343 w 8346843"/>
                <a:gd name="connsiteY18" fmla="*/ 520700 h 1739042"/>
                <a:gd name="connsiteX19" fmla="*/ 3603393 w 8346843"/>
                <a:gd name="connsiteY19" fmla="*/ 342900 h 1739042"/>
                <a:gd name="connsiteX20" fmla="*/ 3692293 w 8346843"/>
                <a:gd name="connsiteY20" fmla="*/ 419100 h 1739042"/>
                <a:gd name="connsiteX21" fmla="*/ 3825643 w 8346843"/>
                <a:gd name="connsiteY21" fmla="*/ 292100 h 1739042"/>
                <a:gd name="connsiteX22" fmla="*/ 3971693 w 8346843"/>
                <a:gd name="connsiteY22" fmla="*/ 323850 h 1739042"/>
                <a:gd name="connsiteX23" fmla="*/ 4060593 w 8346843"/>
                <a:gd name="connsiteY23" fmla="*/ 241300 h 1739042"/>
                <a:gd name="connsiteX24" fmla="*/ 4206643 w 8346843"/>
                <a:gd name="connsiteY24" fmla="*/ 279400 h 1739042"/>
                <a:gd name="connsiteX25" fmla="*/ 4320943 w 8346843"/>
                <a:gd name="connsiteY25" fmla="*/ 114300 h 1739042"/>
                <a:gd name="connsiteX26" fmla="*/ 4422543 w 8346843"/>
                <a:gd name="connsiteY26" fmla="*/ 215900 h 1739042"/>
                <a:gd name="connsiteX27" fmla="*/ 4568593 w 8346843"/>
                <a:gd name="connsiteY27" fmla="*/ 57150 h 1739042"/>
                <a:gd name="connsiteX28" fmla="*/ 4708293 w 8346843"/>
                <a:gd name="connsiteY28" fmla="*/ 165100 h 1739042"/>
                <a:gd name="connsiteX29" fmla="*/ 4905143 w 8346843"/>
                <a:gd name="connsiteY29" fmla="*/ 57150 h 1739042"/>
                <a:gd name="connsiteX30" fmla="*/ 4968643 w 8346843"/>
                <a:gd name="connsiteY30" fmla="*/ 0 h 1739042"/>
                <a:gd name="connsiteX31" fmla="*/ 5101993 w 8346843"/>
                <a:gd name="connsiteY31" fmla="*/ 165100 h 1739042"/>
                <a:gd name="connsiteX32" fmla="*/ 5203593 w 8346843"/>
                <a:gd name="connsiteY32" fmla="*/ 203200 h 1739042"/>
                <a:gd name="connsiteX33" fmla="*/ 5343293 w 8346843"/>
                <a:gd name="connsiteY33" fmla="*/ 12700 h 1739042"/>
                <a:gd name="connsiteX34" fmla="*/ 5470293 w 8346843"/>
                <a:gd name="connsiteY34" fmla="*/ 127000 h 1739042"/>
                <a:gd name="connsiteX35" fmla="*/ 5584593 w 8346843"/>
                <a:gd name="connsiteY35" fmla="*/ 114300 h 1739042"/>
                <a:gd name="connsiteX36" fmla="*/ 5832243 w 8346843"/>
                <a:gd name="connsiteY36" fmla="*/ 355600 h 1739042"/>
                <a:gd name="connsiteX37" fmla="*/ 5978293 w 8346843"/>
                <a:gd name="connsiteY37" fmla="*/ 412750 h 1739042"/>
                <a:gd name="connsiteX38" fmla="*/ 6130693 w 8346843"/>
                <a:gd name="connsiteY38" fmla="*/ 444500 h 1739042"/>
                <a:gd name="connsiteX39" fmla="*/ 6251343 w 8346843"/>
                <a:gd name="connsiteY39" fmla="*/ 514350 h 1739042"/>
                <a:gd name="connsiteX40" fmla="*/ 6340243 w 8346843"/>
                <a:gd name="connsiteY40" fmla="*/ 431800 h 1739042"/>
                <a:gd name="connsiteX41" fmla="*/ 6479943 w 8346843"/>
                <a:gd name="connsiteY41" fmla="*/ 704850 h 1739042"/>
                <a:gd name="connsiteX42" fmla="*/ 6625993 w 8346843"/>
                <a:gd name="connsiteY42" fmla="*/ 793750 h 1739042"/>
                <a:gd name="connsiteX43" fmla="*/ 6708543 w 8346843"/>
                <a:gd name="connsiteY43" fmla="*/ 990600 h 1739042"/>
                <a:gd name="connsiteX44" fmla="*/ 6930793 w 8346843"/>
                <a:gd name="connsiteY44" fmla="*/ 806450 h 1739042"/>
                <a:gd name="connsiteX45" fmla="*/ 7057793 w 8346843"/>
                <a:gd name="connsiteY45" fmla="*/ 927100 h 1739042"/>
                <a:gd name="connsiteX46" fmla="*/ 7108593 w 8346843"/>
                <a:gd name="connsiteY46" fmla="*/ 1060450 h 1739042"/>
                <a:gd name="connsiteX47" fmla="*/ 7216543 w 8346843"/>
                <a:gd name="connsiteY47" fmla="*/ 971550 h 1739042"/>
                <a:gd name="connsiteX48" fmla="*/ 7330843 w 8346843"/>
                <a:gd name="connsiteY48" fmla="*/ 1009650 h 1739042"/>
                <a:gd name="connsiteX49" fmla="*/ 7457843 w 8346843"/>
                <a:gd name="connsiteY49" fmla="*/ 1289050 h 1739042"/>
                <a:gd name="connsiteX50" fmla="*/ 7470543 w 8346843"/>
                <a:gd name="connsiteY50" fmla="*/ 1371600 h 1739042"/>
                <a:gd name="connsiteX51" fmla="*/ 7616593 w 8346843"/>
                <a:gd name="connsiteY51" fmla="*/ 1289050 h 1739042"/>
                <a:gd name="connsiteX52" fmla="*/ 7730893 w 8346843"/>
                <a:gd name="connsiteY52" fmla="*/ 1403350 h 1739042"/>
                <a:gd name="connsiteX53" fmla="*/ 7965843 w 8346843"/>
                <a:gd name="connsiteY53" fmla="*/ 1530350 h 1739042"/>
                <a:gd name="connsiteX54" fmla="*/ 8124593 w 8346843"/>
                <a:gd name="connsiteY54" fmla="*/ 1600200 h 1739042"/>
                <a:gd name="connsiteX55" fmla="*/ 8245243 w 8346843"/>
                <a:gd name="connsiteY55" fmla="*/ 1593850 h 1739042"/>
                <a:gd name="connsiteX56" fmla="*/ 8346843 w 8346843"/>
                <a:gd name="connsiteY56" fmla="*/ 1714500 h 1739042"/>
                <a:gd name="connsiteX57" fmla="*/ 0 w 8346843"/>
                <a:gd name="connsiteY57" fmla="*/ 1739042 h 1739042"/>
                <a:gd name="connsiteX0" fmla="*/ 0 w 8346843"/>
                <a:gd name="connsiteY0" fmla="*/ 1739042 h 1739042"/>
                <a:gd name="connsiteX1" fmla="*/ 543266 w 8346843"/>
                <a:gd name="connsiteY1" fmla="*/ 1458612 h 1739042"/>
                <a:gd name="connsiteX2" fmla="*/ 987307 w 8346843"/>
                <a:gd name="connsiteY2" fmla="*/ 1287849 h 1739042"/>
                <a:gd name="connsiteX3" fmla="*/ 1133357 w 8346843"/>
                <a:gd name="connsiteY3" fmla="*/ 1169773 h 1739042"/>
                <a:gd name="connsiteX4" fmla="*/ 1345911 w 8346843"/>
                <a:gd name="connsiteY4" fmla="*/ 1149692 h 1739042"/>
                <a:gd name="connsiteX5" fmla="*/ 1421148 w 8346843"/>
                <a:gd name="connsiteY5" fmla="*/ 1026126 h 1739042"/>
                <a:gd name="connsiteX6" fmla="*/ 1774593 w 8346843"/>
                <a:gd name="connsiteY6" fmla="*/ 876300 h 1739042"/>
                <a:gd name="connsiteX7" fmla="*/ 1926993 w 8346843"/>
                <a:gd name="connsiteY7" fmla="*/ 920750 h 1739042"/>
                <a:gd name="connsiteX8" fmla="*/ 2079393 w 8346843"/>
                <a:gd name="connsiteY8" fmla="*/ 819150 h 1739042"/>
                <a:gd name="connsiteX9" fmla="*/ 2212743 w 8346843"/>
                <a:gd name="connsiteY9" fmla="*/ 857250 h 1739042"/>
                <a:gd name="connsiteX10" fmla="*/ 2396893 w 8346843"/>
                <a:gd name="connsiteY10" fmla="*/ 768350 h 1739042"/>
                <a:gd name="connsiteX11" fmla="*/ 2536593 w 8346843"/>
                <a:gd name="connsiteY11" fmla="*/ 685800 h 1739042"/>
                <a:gd name="connsiteX12" fmla="*/ 2669943 w 8346843"/>
                <a:gd name="connsiteY12" fmla="*/ 711200 h 1739042"/>
                <a:gd name="connsiteX13" fmla="*/ 2796943 w 8346843"/>
                <a:gd name="connsiteY13" fmla="*/ 596900 h 1739042"/>
                <a:gd name="connsiteX14" fmla="*/ 2930293 w 8346843"/>
                <a:gd name="connsiteY14" fmla="*/ 679450 h 1739042"/>
                <a:gd name="connsiteX15" fmla="*/ 3038243 w 8346843"/>
                <a:gd name="connsiteY15" fmla="*/ 533400 h 1739042"/>
                <a:gd name="connsiteX16" fmla="*/ 3203343 w 8346843"/>
                <a:gd name="connsiteY16" fmla="*/ 533400 h 1739042"/>
                <a:gd name="connsiteX17" fmla="*/ 3311293 w 8346843"/>
                <a:gd name="connsiteY17" fmla="*/ 463550 h 1739042"/>
                <a:gd name="connsiteX18" fmla="*/ 3457343 w 8346843"/>
                <a:gd name="connsiteY18" fmla="*/ 520700 h 1739042"/>
                <a:gd name="connsiteX19" fmla="*/ 3603393 w 8346843"/>
                <a:gd name="connsiteY19" fmla="*/ 342900 h 1739042"/>
                <a:gd name="connsiteX20" fmla="*/ 3692293 w 8346843"/>
                <a:gd name="connsiteY20" fmla="*/ 419100 h 1739042"/>
                <a:gd name="connsiteX21" fmla="*/ 3825643 w 8346843"/>
                <a:gd name="connsiteY21" fmla="*/ 292100 h 1739042"/>
                <a:gd name="connsiteX22" fmla="*/ 3971693 w 8346843"/>
                <a:gd name="connsiteY22" fmla="*/ 323850 h 1739042"/>
                <a:gd name="connsiteX23" fmla="*/ 4060593 w 8346843"/>
                <a:gd name="connsiteY23" fmla="*/ 241300 h 1739042"/>
                <a:gd name="connsiteX24" fmla="*/ 4206643 w 8346843"/>
                <a:gd name="connsiteY24" fmla="*/ 279400 h 1739042"/>
                <a:gd name="connsiteX25" fmla="*/ 4320943 w 8346843"/>
                <a:gd name="connsiteY25" fmla="*/ 114300 h 1739042"/>
                <a:gd name="connsiteX26" fmla="*/ 4422543 w 8346843"/>
                <a:gd name="connsiteY26" fmla="*/ 215900 h 1739042"/>
                <a:gd name="connsiteX27" fmla="*/ 4568593 w 8346843"/>
                <a:gd name="connsiteY27" fmla="*/ 57150 h 1739042"/>
                <a:gd name="connsiteX28" fmla="*/ 4708293 w 8346843"/>
                <a:gd name="connsiteY28" fmla="*/ 165100 h 1739042"/>
                <a:gd name="connsiteX29" fmla="*/ 4905143 w 8346843"/>
                <a:gd name="connsiteY29" fmla="*/ 57150 h 1739042"/>
                <a:gd name="connsiteX30" fmla="*/ 4968643 w 8346843"/>
                <a:gd name="connsiteY30" fmla="*/ 0 h 1739042"/>
                <a:gd name="connsiteX31" fmla="*/ 5101993 w 8346843"/>
                <a:gd name="connsiteY31" fmla="*/ 165100 h 1739042"/>
                <a:gd name="connsiteX32" fmla="*/ 5203593 w 8346843"/>
                <a:gd name="connsiteY32" fmla="*/ 203200 h 1739042"/>
                <a:gd name="connsiteX33" fmla="*/ 5343293 w 8346843"/>
                <a:gd name="connsiteY33" fmla="*/ 12700 h 1739042"/>
                <a:gd name="connsiteX34" fmla="*/ 5470293 w 8346843"/>
                <a:gd name="connsiteY34" fmla="*/ 127000 h 1739042"/>
                <a:gd name="connsiteX35" fmla="*/ 5584593 w 8346843"/>
                <a:gd name="connsiteY35" fmla="*/ 114300 h 1739042"/>
                <a:gd name="connsiteX36" fmla="*/ 5832243 w 8346843"/>
                <a:gd name="connsiteY36" fmla="*/ 355600 h 1739042"/>
                <a:gd name="connsiteX37" fmla="*/ 5978293 w 8346843"/>
                <a:gd name="connsiteY37" fmla="*/ 412750 h 1739042"/>
                <a:gd name="connsiteX38" fmla="*/ 6130693 w 8346843"/>
                <a:gd name="connsiteY38" fmla="*/ 444500 h 1739042"/>
                <a:gd name="connsiteX39" fmla="*/ 6251343 w 8346843"/>
                <a:gd name="connsiteY39" fmla="*/ 514350 h 1739042"/>
                <a:gd name="connsiteX40" fmla="*/ 6340243 w 8346843"/>
                <a:gd name="connsiteY40" fmla="*/ 431800 h 1739042"/>
                <a:gd name="connsiteX41" fmla="*/ 6479943 w 8346843"/>
                <a:gd name="connsiteY41" fmla="*/ 704850 h 1739042"/>
                <a:gd name="connsiteX42" fmla="*/ 6625993 w 8346843"/>
                <a:gd name="connsiteY42" fmla="*/ 793750 h 1739042"/>
                <a:gd name="connsiteX43" fmla="*/ 6708543 w 8346843"/>
                <a:gd name="connsiteY43" fmla="*/ 990600 h 1739042"/>
                <a:gd name="connsiteX44" fmla="*/ 6930793 w 8346843"/>
                <a:gd name="connsiteY44" fmla="*/ 806450 h 1739042"/>
                <a:gd name="connsiteX45" fmla="*/ 7057793 w 8346843"/>
                <a:gd name="connsiteY45" fmla="*/ 927100 h 1739042"/>
                <a:gd name="connsiteX46" fmla="*/ 7108593 w 8346843"/>
                <a:gd name="connsiteY46" fmla="*/ 1060450 h 1739042"/>
                <a:gd name="connsiteX47" fmla="*/ 7216543 w 8346843"/>
                <a:gd name="connsiteY47" fmla="*/ 971550 h 1739042"/>
                <a:gd name="connsiteX48" fmla="*/ 7330843 w 8346843"/>
                <a:gd name="connsiteY48" fmla="*/ 1009650 h 1739042"/>
                <a:gd name="connsiteX49" fmla="*/ 7457843 w 8346843"/>
                <a:gd name="connsiteY49" fmla="*/ 1289050 h 1739042"/>
                <a:gd name="connsiteX50" fmla="*/ 7470543 w 8346843"/>
                <a:gd name="connsiteY50" fmla="*/ 1371600 h 1739042"/>
                <a:gd name="connsiteX51" fmla="*/ 7616593 w 8346843"/>
                <a:gd name="connsiteY51" fmla="*/ 1289050 h 1739042"/>
                <a:gd name="connsiteX52" fmla="*/ 7730893 w 8346843"/>
                <a:gd name="connsiteY52" fmla="*/ 1403350 h 1739042"/>
                <a:gd name="connsiteX53" fmla="*/ 7965843 w 8346843"/>
                <a:gd name="connsiteY53" fmla="*/ 1530350 h 1739042"/>
                <a:gd name="connsiteX54" fmla="*/ 8124593 w 8346843"/>
                <a:gd name="connsiteY54" fmla="*/ 1600200 h 1739042"/>
                <a:gd name="connsiteX55" fmla="*/ 8245243 w 8346843"/>
                <a:gd name="connsiteY55" fmla="*/ 1593850 h 1739042"/>
                <a:gd name="connsiteX56" fmla="*/ 8346843 w 8346843"/>
                <a:gd name="connsiteY56" fmla="*/ 1714500 h 1739042"/>
                <a:gd name="connsiteX57" fmla="*/ 0 w 8346843"/>
                <a:gd name="connsiteY57" fmla="*/ 1739042 h 1739042"/>
                <a:gd name="connsiteX0" fmla="*/ 0 w 8404955"/>
                <a:gd name="connsiteY0" fmla="*/ 1739042 h 1739042"/>
                <a:gd name="connsiteX1" fmla="*/ 601378 w 8404955"/>
                <a:gd name="connsiteY1" fmla="*/ 1458612 h 1739042"/>
                <a:gd name="connsiteX2" fmla="*/ 1045419 w 8404955"/>
                <a:gd name="connsiteY2" fmla="*/ 1287849 h 1739042"/>
                <a:gd name="connsiteX3" fmla="*/ 1191469 w 8404955"/>
                <a:gd name="connsiteY3" fmla="*/ 1169773 h 1739042"/>
                <a:gd name="connsiteX4" fmla="*/ 1404023 w 8404955"/>
                <a:gd name="connsiteY4" fmla="*/ 1149692 h 1739042"/>
                <a:gd name="connsiteX5" fmla="*/ 1479260 w 8404955"/>
                <a:gd name="connsiteY5" fmla="*/ 1026126 h 1739042"/>
                <a:gd name="connsiteX6" fmla="*/ 1832705 w 8404955"/>
                <a:gd name="connsiteY6" fmla="*/ 876300 h 1739042"/>
                <a:gd name="connsiteX7" fmla="*/ 1985105 w 8404955"/>
                <a:gd name="connsiteY7" fmla="*/ 920750 h 1739042"/>
                <a:gd name="connsiteX8" fmla="*/ 2137505 w 8404955"/>
                <a:gd name="connsiteY8" fmla="*/ 819150 h 1739042"/>
                <a:gd name="connsiteX9" fmla="*/ 2270855 w 8404955"/>
                <a:gd name="connsiteY9" fmla="*/ 857250 h 1739042"/>
                <a:gd name="connsiteX10" fmla="*/ 2455005 w 8404955"/>
                <a:gd name="connsiteY10" fmla="*/ 768350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01378 w 8404955"/>
                <a:gd name="connsiteY1" fmla="*/ 1458612 h 1739042"/>
                <a:gd name="connsiteX2" fmla="*/ 1045419 w 8404955"/>
                <a:gd name="connsiteY2" fmla="*/ 1287849 h 1739042"/>
                <a:gd name="connsiteX3" fmla="*/ 1191469 w 8404955"/>
                <a:gd name="connsiteY3" fmla="*/ 1169773 h 1739042"/>
                <a:gd name="connsiteX4" fmla="*/ 1404023 w 8404955"/>
                <a:gd name="connsiteY4" fmla="*/ 1149692 h 1739042"/>
                <a:gd name="connsiteX5" fmla="*/ 1479260 w 8404955"/>
                <a:gd name="connsiteY5" fmla="*/ 1026126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137505 w 8404955"/>
                <a:gd name="connsiteY8" fmla="*/ 819150 h 1739042"/>
                <a:gd name="connsiteX9" fmla="*/ 2270855 w 8404955"/>
                <a:gd name="connsiteY9" fmla="*/ 857250 h 1739042"/>
                <a:gd name="connsiteX10" fmla="*/ 2455005 w 8404955"/>
                <a:gd name="connsiteY10" fmla="*/ 768350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01378 w 8404955"/>
                <a:gd name="connsiteY1" fmla="*/ 1458612 h 1739042"/>
                <a:gd name="connsiteX2" fmla="*/ 1045419 w 8404955"/>
                <a:gd name="connsiteY2" fmla="*/ 1287849 h 1739042"/>
                <a:gd name="connsiteX3" fmla="*/ 1191469 w 8404955"/>
                <a:gd name="connsiteY3" fmla="*/ 1169773 h 1739042"/>
                <a:gd name="connsiteX4" fmla="*/ 1404023 w 8404955"/>
                <a:gd name="connsiteY4" fmla="*/ 1149692 h 1739042"/>
                <a:gd name="connsiteX5" fmla="*/ 1479260 w 8404955"/>
                <a:gd name="connsiteY5" fmla="*/ 1026126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55005 w 8404955"/>
                <a:gd name="connsiteY10" fmla="*/ 768350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01378 w 8404955"/>
                <a:gd name="connsiteY1" fmla="*/ 1458612 h 1739042"/>
                <a:gd name="connsiteX2" fmla="*/ 1045419 w 8404955"/>
                <a:gd name="connsiteY2" fmla="*/ 1287849 h 1739042"/>
                <a:gd name="connsiteX3" fmla="*/ 1191469 w 8404955"/>
                <a:gd name="connsiteY3" fmla="*/ 1169773 h 1739042"/>
                <a:gd name="connsiteX4" fmla="*/ 1404023 w 8404955"/>
                <a:gd name="connsiteY4" fmla="*/ 1149692 h 1739042"/>
                <a:gd name="connsiteX5" fmla="*/ 1479260 w 8404955"/>
                <a:gd name="connsiteY5" fmla="*/ 1026126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24623 w 8404955"/>
                <a:gd name="connsiteY1" fmla="*/ 1499801 h 1739042"/>
                <a:gd name="connsiteX2" fmla="*/ 1045419 w 8404955"/>
                <a:gd name="connsiteY2" fmla="*/ 1287849 h 1739042"/>
                <a:gd name="connsiteX3" fmla="*/ 1191469 w 8404955"/>
                <a:gd name="connsiteY3" fmla="*/ 1169773 h 1739042"/>
                <a:gd name="connsiteX4" fmla="*/ 1404023 w 8404955"/>
                <a:gd name="connsiteY4" fmla="*/ 1149692 h 1739042"/>
                <a:gd name="connsiteX5" fmla="*/ 1479260 w 8404955"/>
                <a:gd name="connsiteY5" fmla="*/ 1026126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24623 w 8404955"/>
                <a:gd name="connsiteY1" fmla="*/ 1499801 h 1739042"/>
                <a:gd name="connsiteX2" fmla="*/ 1045419 w 8404955"/>
                <a:gd name="connsiteY2" fmla="*/ 1287849 h 1739042"/>
                <a:gd name="connsiteX3" fmla="*/ 1191469 w 8404955"/>
                <a:gd name="connsiteY3" fmla="*/ 1169773 h 1739042"/>
                <a:gd name="connsiteX4" fmla="*/ 1404023 w 8404955"/>
                <a:gd name="connsiteY4" fmla="*/ 1149692 h 1739042"/>
                <a:gd name="connsiteX5" fmla="*/ 1479260 w 8404955"/>
                <a:gd name="connsiteY5" fmla="*/ 1026126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24623 w 8404955"/>
                <a:gd name="connsiteY1" fmla="*/ 1499801 h 1739042"/>
                <a:gd name="connsiteX2" fmla="*/ 1045419 w 8404955"/>
                <a:gd name="connsiteY2" fmla="*/ 1287849 h 1739042"/>
                <a:gd name="connsiteX3" fmla="*/ 1261205 w 8404955"/>
                <a:gd name="connsiteY3" fmla="*/ 1236705 h 1739042"/>
                <a:gd name="connsiteX4" fmla="*/ 1404023 w 8404955"/>
                <a:gd name="connsiteY4" fmla="*/ 1149692 h 1739042"/>
                <a:gd name="connsiteX5" fmla="*/ 1479260 w 8404955"/>
                <a:gd name="connsiteY5" fmla="*/ 1026126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24623 w 8404955"/>
                <a:gd name="connsiteY1" fmla="*/ 1499801 h 1739042"/>
                <a:gd name="connsiteX2" fmla="*/ 1045419 w 8404955"/>
                <a:gd name="connsiteY2" fmla="*/ 1287849 h 1739042"/>
                <a:gd name="connsiteX3" fmla="*/ 1261205 w 8404955"/>
                <a:gd name="connsiteY3" fmla="*/ 1236705 h 1739042"/>
                <a:gd name="connsiteX4" fmla="*/ 1404023 w 8404955"/>
                <a:gd name="connsiteY4" fmla="*/ 1149692 h 1739042"/>
                <a:gd name="connsiteX5" fmla="*/ 1432769 w 8404955"/>
                <a:gd name="connsiteY5" fmla="*/ 984937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24623 w 8404955"/>
                <a:gd name="connsiteY1" fmla="*/ 1499801 h 1739042"/>
                <a:gd name="connsiteX2" fmla="*/ 1045419 w 8404955"/>
                <a:gd name="connsiteY2" fmla="*/ 1246660 h 1739042"/>
                <a:gd name="connsiteX3" fmla="*/ 1261205 w 8404955"/>
                <a:gd name="connsiteY3" fmla="*/ 1236705 h 1739042"/>
                <a:gd name="connsiteX4" fmla="*/ 1404023 w 8404955"/>
                <a:gd name="connsiteY4" fmla="*/ 1149692 h 1739042"/>
                <a:gd name="connsiteX5" fmla="*/ 1432769 w 8404955"/>
                <a:gd name="connsiteY5" fmla="*/ 984937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24623 w 8404955"/>
                <a:gd name="connsiteY1" fmla="*/ 1499801 h 1739042"/>
                <a:gd name="connsiteX2" fmla="*/ 1045419 w 8404955"/>
                <a:gd name="connsiteY2" fmla="*/ 1246660 h 1739042"/>
                <a:gd name="connsiteX3" fmla="*/ 1261205 w 8404955"/>
                <a:gd name="connsiteY3" fmla="*/ 1236705 h 1739042"/>
                <a:gd name="connsiteX4" fmla="*/ 1404023 w 8404955"/>
                <a:gd name="connsiteY4" fmla="*/ 1149692 h 1739042"/>
                <a:gd name="connsiteX5" fmla="*/ 1456014 w 8404955"/>
                <a:gd name="connsiteY5" fmla="*/ 995234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24623 w 8404955"/>
                <a:gd name="connsiteY1" fmla="*/ 1499801 h 1739042"/>
                <a:gd name="connsiteX2" fmla="*/ 1045419 w 8404955"/>
                <a:gd name="connsiteY2" fmla="*/ 1246660 h 1739042"/>
                <a:gd name="connsiteX3" fmla="*/ 1261205 w 8404955"/>
                <a:gd name="connsiteY3" fmla="*/ 1236705 h 1739042"/>
                <a:gd name="connsiteX4" fmla="*/ 1404023 w 8404955"/>
                <a:gd name="connsiteY4" fmla="*/ 1149692 h 1739042"/>
                <a:gd name="connsiteX5" fmla="*/ 1456014 w 8404955"/>
                <a:gd name="connsiteY5" fmla="*/ 995234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24623 w 8404955"/>
                <a:gd name="connsiteY1" fmla="*/ 1499801 h 1739042"/>
                <a:gd name="connsiteX2" fmla="*/ 1045419 w 8404955"/>
                <a:gd name="connsiteY2" fmla="*/ 1246660 h 1739042"/>
                <a:gd name="connsiteX3" fmla="*/ 1261205 w 8404955"/>
                <a:gd name="connsiteY3" fmla="*/ 1236705 h 1739042"/>
                <a:gd name="connsiteX4" fmla="*/ 1404023 w 8404955"/>
                <a:gd name="connsiteY4" fmla="*/ 1149692 h 1739042"/>
                <a:gd name="connsiteX5" fmla="*/ 1514129 w 8404955"/>
                <a:gd name="connsiteY5" fmla="*/ 1000382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624623 w 8404955"/>
                <a:gd name="connsiteY1" fmla="*/ 1499801 h 1739042"/>
                <a:gd name="connsiteX2" fmla="*/ 1045419 w 8404955"/>
                <a:gd name="connsiteY2" fmla="*/ 1246660 h 1739042"/>
                <a:gd name="connsiteX3" fmla="*/ 1296072 w 8404955"/>
                <a:gd name="connsiteY3" fmla="*/ 1174921 h 1739042"/>
                <a:gd name="connsiteX4" fmla="*/ 1404023 w 8404955"/>
                <a:gd name="connsiteY4" fmla="*/ 1149692 h 1739042"/>
                <a:gd name="connsiteX5" fmla="*/ 1514129 w 8404955"/>
                <a:gd name="connsiteY5" fmla="*/ 1000382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717605 w 8404955"/>
                <a:gd name="connsiteY1" fmla="*/ 1525544 h 1739042"/>
                <a:gd name="connsiteX2" fmla="*/ 1045419 w 8404955"/>
                <a:gd name="connsiteY2" fmla="*/ 1246660 h 1739042"/>
                <a:gd name="connsiteX3" fmla="*/ 1296072 w 8404955"/>
                <a:gd name="connsiteY3" fmla="*/ 1174921 h 1739042"/>
                <a:gd name="connsiteX4" fmla="*/ 1404023 w 8404955"/>
                <a:gd name="connsiteY4" fmla="*/ 1149692 h 1739042"/>
                <a:gd name="connsiteX5" fmla="*/ 1514129 w 8404955"/>
                <a:gd name="connsiteY5" fmla="*/ 1000382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543263 w 8404955"/>
                <a:gd name="connsiteY1" fmla="*/ 1494652 h 1739042"/>
                <a:gd name="connsiteX2" fmla="*/ 1045419 w 8404955"/>
                <a:gd name="connsiteY2" fmla="*/ 1246660 h 1739042"/>
                <a:gd name="connsiteX3" fmla="*/ 1296072 w 8404955"/>
                <a:gd name="connsiteY3" fmla="*/ 1174921 h 1739042"/>
                <a:gd name="connsiteX4" fmla="*/ 1404023 w 8404955"/>
                <a:gd name="connsiteY4" fmla="*/ 1149692 h 1739042"/>
                <a:gd name="connsiteX5" fmla="*/ 1514129 w 8404955"/>
                <a:gd name="connsiteY5" fmla="*/ 1000382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404955"/>
                <a:gd name="connsiteY0" fmla="*/ 1739042 h 1739042"/>
                <a:gd name="connsiteX1" fmla="*/ 485149 w 8404955"/>
                <a:gd name="connsiteY1" fmla="*/ 1479207 h 1739042"/>
                <a:gd name="connsiteX2" fmla="*/ 1045419 w 8404955"/>
                <a:gd name="connsiteY2" fmla="*/ 1246660 h 1739042"/>
                <a:gd name="connsiteX3" fmla="*/ 1296072 w 8404955"/>
                <a:gd name="connsiteY3" fmla="*/ 1174921 h 1739042"/>
                <a:gd name="connsiteX4" fmla="*/ 1404023 w 8404955"/>
                <a:gd name="connsiteY4" fmla="*/ 1149692 h 1739042"/>
                <a:gd name="connsiteX5" fmla="*/ 1514129 w 8404955"/>
                <a:gd name="connsiteY5" fmla="*/ 1000382 h 1739042"/>
                <a:gd name="connsiteX6" fmla="*/ 1937307 w 8404955"/>
                <a:gd name="connsiteY6" fmla="*/ 958678 h 1739042"/>
                <a:gd name="connsiteX7" fmla="*/ 1985105 w 8404955"/>
                <a:gd name="connsiteY7" fmla="*/ 920750 h 1739042"/>
                <a:gd name="connsiteX8" fmla="*/ 2300223 w 8404955"/>
                <a:gd name="connsiteY8" fmla="*/ 891231 h 1739042"/>
                <a:gd name="connsiteX9" fmla="*/ 2270855 w 8404955"/>
                <a:gd name="connsiteY9" fmla="*/ 857250 h 1739042"/>
                <a:gd name="connsiteX10" fmla="*/ 2443380 w 8404955"/>
                <a:gd name="connsiteY10" fmla="*/ 742607 h 1739042"/>
                <a:gd name="connsiteX11" fmla="*/ 2594705 w 8404955"/>
                <a:gd name="connsiteY11" fmla="*/ 685800 h 1739042"/>
                <a:gd name="connsiteX12" fmla="*/ 2728055 w 8404955"/>
                <a:gd name="connsiteY12" fmla="*/ 711200 h 1739042"/>
                <a:gd name="connsiteX13" fmla="*/ 2855055 w 8404955"/>
                <a:gd name="connsiteY13" fmla="*/ 596900 h 1739042"/>
                <a:gd name="connsiteX14" fmla="*/ 2988405 w 8404955"/>
                <a:gd name="connsiteY14" fmla="*/ 679450 h 1739042"/>
                <a:gd name="connsiteX15" fmla="*/ 3096355 w 8404955"/>
                <a:gd name="connsiteY15" fmla="*/ 533400 h 1739042"/>
                <a:gd name="connsiteX16" fmla="*/ 3261455 w 8404955"/>
                <a:gd name="connsiteY16" fmla="*/ 533400 h 1739042"/>
                <a:gd name="connsiteX17" fmla="*/ 3369405 w 8404955"/>
                <a:gd name="connsiteY17" fmla="*/ 463550 h 1739042"/>
                <a:gd name="connsiteX18" fmla="*/ 3515455 w 8404955"/>
                <a:gd name="connsiteY18" fmla="*/ 520700 h 1739042"/>
                <a:gd name="connsiteX19" fmla="*/ 3661505 w 8404955"/>
                <a:gd name="connsiteY19" fmla="*/ 342900 h 1739042"/>
                <a:gd name="connsiteX20" fmla="*/ 3750405 w 8404955"/>
                <a:gd name="connsiteY20" fmla="*/ 419100 h 1739042"/>
                <a:gd name="connsiteX21" fmla="*/ 3883755 w 8404955"/>
                <a:gd name="connsiteY21" fmla="*/ 292100 h 1739042"/>
                <a:gd name="connsiteX22" fmla="*/ 4029805 w 8404955"/>
                <a:gd name="connsiteY22" fmla="*/ 323850 h 1739042"/>
                <a:gd name="connsiteX23" fmla="*/ 4118705 w 8404955"/>
                <a:gd name="connsiteY23" fmla="*/ 241300 h 1739042"/>
                <a:gd name="connsiteX24" fmla="*/ 4264755 w 8404955"/>
                <a:gd name="connsiteY24" fmla="*/ 279400 h 1739042"/>
                <a:gd name="connsiteX25" fmla="*/ 4379055 w 8404955"/>
                <a:gd name="connsiteY25" fmla="*/ 114300 h 1739042"/>
                <a:gd name="connsiteX26" fmla="*/ 4480655 w 8404955"/>
                <a:gd name="connsiteY26" fmla="*/ 215900 h 1739042"/>
                <a:gd name="connsiteX27" fmla="*/ 4626705 w 8404955"/>
                <a:gd name="connsiteY27" fmla="*/ 57150 h 1739042"/>
                <a:gd name="connsiteX28" fmla="*/ 4766405 w 8404955"/>
                <a:gd name="connsiteY28" fmla="*/ 165100 h 1739042"/>
                <a:gd name="connsiteX29" fmla="*/ 4963255 w 8404955"/>
                <a:gd name="connsiteY29" fmla="*/ 57150 h 1739042"/>
                <a:gd name="connsiteX30" fmla="*/ 5026755 w 8404955"/>
                <a:gd name="connsiteY30" fmla="*/ 0 h 1739042"/>
                <a:gd name="connsiteX31" fmla="*/ 5160105 w 8404955"/>
                <a:gd name="connsiteY31" fmla="*/ 165100 h 1739042"/>
                <a:gd name="connsiteX32" fmla="*/ 5261705 w 8404955"/>
                <a:gd name="connsiteY32" fmla="*/ 203200 h 1739042"/>
                <a:gd name="connsiteX33" fmla="*/ 5401405 w 8404955"/>
                <a:gd name="connsiteY33" fmla="*/ 12700 h 1739042"/>
                <a:gd name="connsiteX34" fmla="*/ 5528405 w 8404955"/>
                <a:gd name="connsiteY34" fmla="*/ 127000 h 1739042"/>
                <a:gd name="connsiteX35" fmla="*/ 5642705 w 8404955"/>
                <a:gd name="connsiteY35" fmla="*/ 114300 h 1739042"/>
                <a:gd name="connsiteX36" fmla="*/ 5890355 w 8404955"/>
                <a:gd name="connsiteY36" fmla="*/ 355600 h 1739042"/>
                <a:gd name="connsiteX37" fmla="*/ 6036405 w 8404955"/>
                <a:gd name="connsiteY37" fmla="*/ 412750 h 1739042"/>
                <a:gd name="connsiteX38" fmla="*/ 6188805 w 8404955"/>
                <a:gd name="connsiteY38" fmla="*/ 444500 h 1739042"/>
                <a:gd name="connsiteX39" fmla="*/ 6309455 w 8404955"/>
                <a:gd name="connsiteY39" fmla="*/ 514350 h 1739042"/>
                <a:gd name="connsiteX40" fmla="*/ 6398355 w 8404955"/>
                <a:gd name="connsiteY40" fmla="*/ 431800 h 1739042"/>
                <a:gd name="connsiteX41" fmla="*/ 6538055 w 8404955"/>
                <a:gd name="connsiteY41" fmla="*/ 704850 h 1739042"/>
                <a:gd name="connsiteX42" fmla="*/ 6684105 w 8404955"/>
                <a:gd name="connsiteY42" fmla="*/ 793750 h 1739042"/>
                <a:gd name="connsiteX43" fmla="*/ 6766655 w 8404955"/>
                <a:gd name="connsiteY43" fmla="*/ 990600 h 1739042"/>
                <a:gd name="connsiteX44" fmla="*/ 6988905 w 8404955"/>
                <a:gd name="connsiteY44" fmla="*/ 806450 h 1739042"/>
                <a:gd name="connsiteX45" fmla="*/ 7115905 w 8404955"/>
                <a:gd name="connsiteY45" fmla="*/ 927100 h 1739042"/>
                <a:gd name="connsiteX46" fmla="*/ 7166705 w 8404955"/>
                <a:gd name="connsiteY46" fmla="*/ 1060450 h 1739042"/>
                <a:gd name="connsiteX47" fmla="*/ 7274655 w 8404955"/>
                <a:gd name="connsiteY47" fmla="*/ 971550 h 1739042"/>
                <a:gd name="connsiteX48" fmla="*/ 7388955 w 8404955"/>
                <a:gd name="connsiteY48" fmla="*/ 1009650 h 1739042"/>
                <a:gd name="connsiteX49" fmla="*/ 7515955 w 8404955"/>
                <a:gd name="connsiteY49" fmla="*/ 1289050 h 1739042"/>
                <a:gd name="connsiteX50" fmla="*/ 7528655 w 8404955"/>
                <a:gd name="connsiteY50" fmla="*/ 1371600 h 1739042"/>
                <a:gd name="connsiteX51" fmla="*/ 7674705 w 8404955"/>
                <a:gd name="connsiteY51" fmla="*/ 1289050 h 1739042"/>
                <a:gd name="connsiteX52" fmla="*/ 7789005 w 8404955"/>
                <a:gd name="connsiteY52" fmla="*/ 1403350 h 1739042"/>
                <a:gd name="connsiteX53" fmla="*/ 8023955 w 8404955"/>
                <a:gd name="connsiteY53" fmla="*/ 1530350 h 1739042"/>
                <a:gd name="connsiteX54" fmla="*/ 8182705 w 8404955"/>
                <a:gd name="connsiteY54" fmla="*/ 1600200 h 1739042"/>
                <a:gd name="connsiteX55" fmla="*/ 8303355 w 8404955"/>
                <a:gd name="connsiteY55" fmla="*/ 1593850 h 1739042"/>
                <a:gd name="connsiteX56" fmla="*/ 8404955 w 8404955"/>
                <a:gd name="connsiteY56" fmla="*/ 1714500 h 1739042"/>
                <a:gd name="connsiteX57" fmla="*/ 0 w 8404955"/>
                <a:gd name="connsiteY57" fmla="*/ 1739042 h 1739042"/>
                <a:gd name="connsiteX0" fmla="*/ 0 w 8579294"/>
                <a:gd name="connsiteY0" fmla="*/ 1733894 h 1733894"/>
                <a:gd name="connsiteX1" fmla="*/ 659488 w 8579294"/>
                <a:gd name="connsiteY1" fmla="*/ 1479207 h 1733894"/>
                <a:gd name="connsiteX2" fmla="*/ 1219758 w 8579294"/>
                <a:gd name="connsiteY2" fmla="*/ 1246660 h 1733894"/>
                <a:gd name="connsiteX3" fmla="*/ 1470411 w 8579294"/>
                <a:gd name="connsiteY3" fmla="*/ 1174921 h 1733894"/>
                <a:gd name="connsiteX4" fmla="*/ 1578362 w 8579294"/>
                <a:gd name="connsiteY4" fmla="*/ 1149692 h 1733894"/>
                <a:gd name="connsiteX5" fmla="*/ 1688468 w 8579294"/>
                <a:gd name="connsiteY5" fmla="*/ 1000382 h 1733894"/>
                <a:gd name="connsiteX6" fmla="*/ 2111646 w 8579294"/>
                <a:gd name="connsiteY6" fmla="*/ 958678 h 1733894"/>
                <a:gd name="connsiteX7" fmla="*/ 2159444 w 8579294"/>
                <a:gd name="connsiteY7" fmla="*/ 920750 h 1733894"/>
                <a:gd name="connsiteX8" fmla="*/ 2474562 w 8579294"/>
                <a:gd name="connsiteY8" fmla="*/ 891231 h 1733894"/>
                <a:gd name="connsiteX9" fmla="*/ 2445194 w 8579294"/>
                <a:gd name="connsiteY9" fmla="*/ 857250 h 1733894"/>
                <a:gd name="connsiteX10" fmla="*/ 2617719 w 8579294"/>
                <a:gd name="connsiteY10" fmla="*/ 742607 h 1733894"/>
                <a:gd name="connsiteX11" fmla="*/ 2769044 w 8579294"/>
                <a:gd name="connsiteY11" fmla="*/ 685800 h 1733894"/>
                <a:gd name="connsiteX12" fmla="*/ 2902394 w 8579294"/>
                <a:gd name="connsiteY12" fmla="*/ 711200 h 1733894"/>
                <a:gd name="connsiteX13" fmla="*/ 3029394 w 8579294"/>
                <a:gd name="connsiteY13" fmla="*/ 596900 h 1733894"/>
                <a:gd name="connsiteX14" fmla="*/ 3162744 w 8579294"/>
                <a:gd name="connsiteY14" fmla="*/ 679450 h 1733894"/>
                <a:gd name="connsiteX15" fmla="*/ 3270694 w 8579294"/>
                <a:gd name="connsiteY15" fmla="*/ 533400 h 1733894"/>
                <a:gd name="connsiteX16" fmla="*/ 3435794 w 8579294"/>
                <a:gd name="connsiteY16" fmla="*/ 533400 h 1733894"/>
                <a:gd name="connsiteX17" fmla="*/ 3543744 w 8579294"/>
                <a:gd name="connsiteY17" fmla="*/ 463550 h 1733894"/>
                <a:gd name="connsiteX18" fmla="*/ 3689794 w 8579294"/>
                <a:gd name="connsiteY18" fmla="*/ 520700 h 1733894"/>
                <a:gd name="connsiteX19" fmla="*/ 3835844 w 8579294"/>
                <a:gd name="connsiteY19" fmla="*/ 342900 h 1733894"/>
                <a:gd name="connsiteX20" fmla="*/ 3924744 w 8579294"/>
                <a:gd name="connsiteY20" fmla="*/ 419100 h 1733894"/>
                <a:gd name="connsiteX21" fmla="*/ 4058094 w 8579294"/>
                <a:gd name="connsiteY21" fmla="*/ 292100 h 1733894"/>
                <a:gd name="connsiteX22" fmla="*/ 4204144 w 8579294"/>
                <a:gd name="connsiteY22" fmla="*/ 323850 h 1733894"/>
                <a:gd name="connsiteX23" fmla="*/ 4293044 w 8579294"/>
                <a:gd name="connsiteY23" fmla="*/ 241300 h 1733894"/>
                <a:gd name="connsiteX24" fmla="*/ 4439094 w 8579294"/>
                <a:gd name="connsiteY24" fmla="*/ 279400 h 1733894"/>
                <a:gd name="connsiteX25" fmla="*/ 4553394 w 8579294"/>
                <a:gd name="connsiteY25" fmla="*/ 114300 h 1733894"/>
                <a:gd name="connsiteX26" fmla="*/ 4654994 w 8579294"/>
                <a:gd name="connsiteY26" fmla="*/ 215900 h 1733894"/>
                <a:gd name="connsiteX27" fmla="*/ 4801044 w 8579294"/>
                <a:gd name="connsiteY27" fmla="*/ 57150 h 1733894"/>
                <a:gd name="connsiteX28" fmla="*/ 4940744 w 8579294"/>
                <a:gd name="connsiteY28" fmla="*/ 165100 h 1733894"/>
                <a:gd name="connsiteX29" fmla="*/ 5137594 w 8579294"/>
                <a:gd name="connsiteY29" fmla="*/ 57150 h 1733894"/>
                <a:gd name="connsiteX30" fmla="*/ 5201094 w 8579294"/>
                <a:gd name="connsiteY30" fmla="*/ 0 h 1733894"/>
                <a:gd name="connsiteX31" fmla="*/ 5334444 w 8579294"/>
                <a:gd name="connsiteY31" fmla="*/ 165100 h 1733894"/>
                <a:gd name="connsiteX32" fmla="*/ 5436044 w 8579294"/>
                <a:gd name="connsiteY32" fmla="*/ 203200 h 1733894"/>
                <a:gd name="connsiteX33" fmla="*/ 5575744 w 8579294"/>
                <a:gd name="connsiteY33" fmla="*/ 12700 h 1733894"/>
                <a:gd name="connsiteX34" fmla="*/ 5702744 w 8579294"/>
                <a:gd name="connsiteY34" fmla="*/ 127000 h 1733894"/>
                <a:gd name="connsiteX35" fmla="*/ 5817044 w 8579294"/>
                <a:gd name="connsiteY35" fmla="*/ 114300 h 1733894"/>
                <a:gd name="connsiteX36" fmla="*/ 6064694 w 8579294"/>
                <a:gd name="connsiteY36" fmla="*/ 355600 h 1733894"/>
                <a:gd name="connsiteX37" fmla="*/ 6210744 w 8579294"/>
                <a:gd name="connsiteY37" fmla="*/ 412750 h 1733894"/>
                <a:gd name="connsiteX38" fmla="*/ 6363144 w 8579294"/>
                <a:gd name="connsiteY38" fmla="*/ 444500 h 1733894"/>
                <a:gd name="connsiteX39" fmla="*/ 6483794 w 8579294"/>
                <a:gd name="connsiteY39" fmla="*/ 514350 h 1733894"/>
                <a:gd name="connsiteX40" fmla="*/ 6572694 w 8579294"/>
                <a:gd name="connsiteY40" fmla="*/ 431800 h 1733894"/>
                <a:gd name="connsiteX41" fmla="*/ 6712394 w 8579294"/>
                <a:gd name="connsiteY41" fmla="*/ 704850 h 1733894"/>
                <a:gd name="connsiteX42" fmla="*/ 6858444 w 8579294"/>
                <a:gd name="connsiteY42" fmla="*/ 793750 h 1733894"/>
                <a:gd name="connsiteX43" fmla="*/ 6940994 w 8579294"/>
                <a:gd name="connsiteY43" fmla="*/ 990600 h 1733894"/>
                <a:gd name="connsiteX44" fmla="*/ 7163244 w 8579294"/>
                <a:gd name="connsiteY44" fmla="*/ 806450 h 1733894"/>
                <a:gd name="connsiteX45" fmla="*/ 7290244 w 8579294"/>
                <a:gd name="connsiteY45" fmla="*/ 927100 h 1733894"/>
                <a:gd name="connsiteX46" fmla="*/ 7341044 w 8579294"/>
                <a:gd name="connsiteY46" fmla="*/ 1060450 h 1733894"/>
                <a:gd name="connsiteX47" fmla="*/ 7448994 w 8579294"/>
                <a:gd name="connsiteY47" fmla="*/ 971550 h 1733894"/>
                <a:gd name="connsiteX48" fmla="*/ 7563294 w 8579294"/>
                <a:gd name="connsiteY48" fmla="*/ 1009650 h 1733894"/>
                <a:gd name="connsiteX49" fmla="*/ 7690294 w 8579294"/>
                <a:gd name="connsiteY49" fmla="*/ 1289050 h 1733894"/>
                <a:gd name="connsiteX50" fmla="*/ 7702994 w 8579294"/>
                <a:gd name="connsiteY50" fmla="*/ 1371600 h 1733894"/>
                <a:gd name="connsiteX51" fmla="*/ 7849044 w 8579294"/>
                <a:gd name="connsiteY51" fmla="*/ 1289050 h 1733894"/>
                <a:gd name="connsiteX52" fmla="*/ 7963344 w 8579294"/>
                <a:gd name="connsiteY52" fmla="*/ 1403350 h 1733894"/>
                <a:gd name="connsiteX53" fmla="*/ 8198294 w 8579294"/>
                <a:gd name="connsiteY53" fmla="*/ 1530350 h 1733894"/>
                <a:gd name="connsiteX54" fmla="*/ 8357044 w 8579294"/>
                <a:gd name="connsiteY54" fmla="*/ 1600200 h 1733894"/>
                <a:gd name="connsiteX55" fmla="*/ 8477694 w 8579294"/>
                <a:gd name="connsiteY55" fmla="*/ 1593850 h 1733894"/>
                <a:gd name="connsiteX56" fmla="*/ 8579294 w 8579294"/>
                <a:gd name="connsiteY56" fmla="*/ 1714500 h 1733894"/>
                <a:gd name="connsiteX57" fmla="*/ 0 w 8579294"/>
                <a:gd name="connsiteY57" fmla="*/ 1733894 h 1733894"/>
                <a:gd name="connsiteX0" fmla="*/ 0 w 8230613"/>
                <a:gd name="connsiteY0" fmla="*/ 1723597 h 1723597"/>
                <a:gd name="connsiteX1" fmla="*/ 310807 w 8230613"/>
                <a:gd name="connsiteY1" fmla="*/ 1479207 h 1723597"/>
                <a:gd name="connsiteX2" fmla="*/ 871077 w 8230613"/>
                <a:gd name="connsiteY2" fmla="*/ 1246660 h 1723597"/>
                <a:gd name="connsiteX3" fmla="*/ 1121730 w 8230613"/>
                <a:gd name="connsiteY3" fmla="*/ 1174921 h 1723597"/>
                <a:gd name="connsiteX4" fmla="*/ 1229681 w 8230613"/>
                <a:gd name="connsiteY4" fmla="*/ 1149692 h 1723597"/>
                <a:gd name="connsiteX5" fmla="*/ 1339787 w 8230613"/>
                <a:gd name="connsiteY5" fmla="*/ 1000382 h 1723597"/>
                <a:gd name="connsiteX6" fmla="*/ 1762965 w 8230613"/>
                <a:gd name="connsiteY6" fmla="*/ 958678 h 1723597"/>
                <a:gd name="connsiteX7" fmla="*/ 1810763 w 8230613"/>
                <a:gd name="connsiteY7" fmla="*/ 920750 h 1723597"/>
                <a:gd name="connsiteX8" fmla="*/ 2125881 w 8230613"/>
                <a:gd name="connsiteY8" fmla="*/ 891231 h 1723597"/>
                <a:gd name="connsiteX9" fmla="*/ 2096513 w 8230613"/>
                <a:gd name="connsiteY9" fmla="*/ 857250 h 1723597"/>
                <a:gd name="connsiteX10" fmla="*/ 2269038 w 8230613"/>
                <a:gd name="connsiteY10" fmla="*/ 742607 h 1723597"/>
                <a:gd name="connsiteX11" fmla="*/ 2420363 w 8230613"/>
                <a:gd name="connsiteY11" fmla="*/ 685800 h 1723597"/>
                <a:gd name="connsiteX12" fmla="*/ 2553713 w 8230613"/>
                <a:gd name="connsiteY12" fmla="*/ 711200 h 1723597"/>
                <a:gd name="connsiteX13" fmla="*/ 2680713 w 8230613"/>
                <a:gd name="connsiteY13" fmla="*/ 596900 h 1723597"/>
                <a:gd name="connsiteX14" fmla="*/ 2814063 w 8230613"/>
                <a:gd name="connsiteY14" fmla="*/ 679450 h 1723597"/>
                <a:gd name="connsiteX15" fmla="*/ 2922013 w 8230613"/>
                <a:gd name="connsiteY15" fmla="*/ 533400 h 1723597"/>
                <a:gd name="connsiteX16" fmla="*/ 3087113 w 8230613"/>
                <a:gd name="connsiteY16" fmla="*/ 533400 h 1723597"/>
                <a:gd name="connsiteX17" fmla="*/ 3195063 w 8230613"/>
                <a:gd name="connsiteY17" fmla="*/ 463550 h 1723597"/>
                <a:gd name="connsiteX18" fmla="*/ 3341113 w 8230613"/>
                <a:gd name="connsiteY18" fmla="*/ 520700 h 1723597"/>
                <a:gd name="connsiteX19" fmla="*/ 3487163 w 8230613"/>
                <a:gd name="connsiteY19" fmla="*/ 342900 h 1723597"/>
                <a:gd name="connsiteX20" fmla="*/ 3576063 w 8230613"/>
                <a:gd name="connsiteY20" fmla="*/ 419100 h 1723597"/>
                <a:gd name="connsiteX21" fmla="*/ 3709413 w 8230613"/>
                <a:gd name="connsiteY21" fmla="*/ 292100 h 1723597"/>
                <a:gd name="connsiteX22" fmla="*/ 3855463 w 8230613"/>
                <a:gd name="connsiteY22" fmla="*/ 323850 h 1723597"/>
                <a:gd name="connsiteX23" fmla="*/ 3944363 w 8230613"/>
                <a:gd name="connsiteY23" fmla="*/ 241300 h 1723597"/>
                <a:gd name="connsiteX24" fmla="*/ 4090413 w 8230613"/>
                <a:gd name="connsiteY24" fmla="*/ 279400 h 1723597"/>
                <a:gd name="connsiteX25" fmla="*/ 4204713 w 8230613"/>
                <a:gd name="connsiteY25" fmla="*/ 114300 h 1723597"/>
                <a:gd name="connsiteX26" fmla="*/ 4306313 w 8230613"/>
                <a:gd name="connsiteY26" fmla="*/ 215900 h 1723597"/>
                <a:gd name="connsiteX27" fmla="*/ 4452363 w 8230613"/>
                <a:gd name="connsiteY27" fmla="*/ 57150 h 1723597"/>
                <a:gd name="connsiteX28" fmla="*/ 4592063 w 8230613"/>
                <a:gd name="connsiteY28" fmla="*/ 165100 h 1723597"/>
                <a:gd name="connsiteX29" fmla="*/ 4788913 w 8230613"/>
                <a:gd name="connsiteY29" fmla="*/ 57150 h 1723597"/>
                <a:gd name="connsiteX30" fmla="*/ 4852413 w 8230613"/>
                <a:gd name="connsiteY30" fmla="*/ 0 h 1723597"/>
                <a:gd name="connsiteX31" fmla="*/ 4985763 w 8230613"/>
                <a:gd name="connsiteY31" fmla="*/ 165100 h 1723597"/>
                <a:gd name="connsiteX32" fmla="*/ 5087363 w 8230613"/>
                <a:gd name="connsiteY32" fmla="*/ 203200 h 1723597"/>
                <a:gd name="connsiteX33" fmla="*/ 5227063 w 8230613"/>
                <a:gd name="connsiteY33" fmla="*/ 12700 h 1723597"/>
                <a:gd name="connsiteX34" fmla="*/ 5354063 w 8230613"/>
                <a:gd name="connsiteY34" fmla="*/ 127000 h 1723597"/>
                <a:gd name="connsiteX35" fmla="*/ 5468363 w 8230613"/>
                <a:gd name="connsiteY35" fmla="*/ 114300 h 1723597"/>
                <a:gd name="connsiteX36" fmla="*/ 5716013 w 8230613"/>
                <a:gd name="connsiteY36" fmla="*/ 355600 h 1723597"/>
                <a:gd name="connsiteX37" fmla="*/ 5862063 w 8230613"/>
                <a:gd name="connsiteY37" fmla="*/ 412750 h 1723597"/>
                <a:gd name="connsiteX38" fmla="*/ 6014463 w 8230613"/>
                <a:gd name="connsiteY38" fmla="*/ 444500 h 1723597"/>
                <a:gd name="connsiteX39" fmla="*/ 6135113 w 8230613"/>
                <a:gd name="connsiteY39" fmla="*/ 514350 h 1723597"/>
                <a:gd name="connsiteX40" fmla="*/ 6224013 w 8230613"/>
                <a:gd name="connsiteY40" fmla="*/ 431800 h 1723597"/>
                <a:gd name="connsiteX41" fmla="*/ 6363713 w 8230613"/>
                <a:gd name="connsiteY41" fmla="*/ 704850 h 1723597"/>
                <a:gd name="connsiteX42" fmla="*/ 6509763 w 8230613"/>
                <a:gd name="connsiteY42" fmla="*/ 793750 h 1723597"/>
                <a:gd name="connsiteX43" fmla="*/ 6592313 w 8230613"/>
                <a:gd name="connsiteY43" fmla="*/ 990600 h 1723597"/>
                <a:gd name="connsiteX44" fmla="*/ 6814563 w 8230613"/>
                <a:gd name="connsiteY44" fmla="*/ 806450 h 1723597"/>
                <a:gd name="connsiteX45" fmla="*/ 6941563 w 8230613"/>
                <a:gd name="connsiteY45" fmla="*/ 927100 h 1723597"/>
                <a:gd name="connsiteX46" fmla="*/ 6992363 w 8230613"/>
                <a:gd name="connsiteY46" fmla="*/ 1060450 h 1723597"/>
                <a:gd name="connsiteX47" fmla="*/ 7100313 w 8230613"/>
                <a:gd name="connsiteY47" fmla="*/ 971550 h 1723597"/>
                <a:gd name="connsiteX48" fmla="*/ 7214613 w 8230613"/>
                <a:gd name="connsiteY48" fmla="*/ 1009650 h 1723597"/>
                <a:gd name="connsiteX49" fmla="*/ 7341613 w 8230613"/>
                <a:gd name="connsiteY49" fmla="*/ 1289050 h 1723597"/>
                <a:gd name="connsiteX50" fmla="*/ 7354313 w 8230613"/>
                <a:gd name="connsiteY50" fmla="*/ 1371600 h 1723597"/>
                <a:gd name="connsiteX51" fmla="*/ 7500363 w 8230613"/>
                <a:gd name="connsiteY51" fmla="*/ 1289050 h 1723597"/>
                <a:gd name="connsiteX52" fmla="*/ 7614663 w 8230613"/>
                <a:gd name="connsiteY52" fmla="*/ 1403350 h 1723597"/>
                <a:gd name="connsiteX53" fmla="*/ 7849613 w 8230613"/>
                <a:gd name="connsiteY53" fmla="*/ 1530350 h 1723597"/>
                <a:gd name="connsiteX54" fmla="*/ 8008363 w 8230613"/>
                <a:gd name="connsiteY54" fmla="*/ 1600200 h 1723597"/>
                <a:gd name="connsiteX55" fmla="*/ 8129013 w 8230613"/>
                <a:gd name="connsiteY55" fmla="*/ 1593850 h 1723597"/>
                <a:gd name="connsiteX56" fmla="*/ 8230613 w 8230613"/>
                <a:gd name="connsiteY56" fmla="*/ 1714500 h 1723597"/>
                <a:gd name="connsiteX57" fmla="*/ 0 w 8230613"/>
                <a:gd name="connsiteY57" fmla="*/ 1723597 h 1723597"/>
                <a:gd name="connsiteX0" fmla="*/ 0 w 8230613"/>
                <a:gd name="connsiteY0" fmla="*/ 1723597 h 1723597"/>
                <a:gd name="connsiteX1" fmla="*/ 310807 w 8230613"/>
                <a:gd name="connsiteY1" fmla="*/ 1479207 h 1723597"/>
                <a:gd name="connsiteX2" fmla="*/ 871077 w 8230613"/>
                <a:gd name="connsiteY2" fmla="*/ 1246660 h 1723597"/>
                <a:gd name="connsiteX3" fmla="*/ 1051994 w 8230613"/>
                <a:gd name="connsiteY3" fmla="*/ 1164624 h 1723597"/>
                <a:gd name="connsiteX4" fmla="*/ 1229681 w 8230613"/>
                <a:gd name="connsiteY4" fmla="*/ 1149692 h 1723597"/>
                <a:gd name="connsiteX5" fmla="*/ 1339787 w 8230613"/>
                <a:gd name="connsiteY5" fmla="*/ 1000382 h 1723597"/>
                <a:gd name="connsiteX6" fmla="*/ 1762965 w 8230613"/>
                <a:gd name="connsiteY6" fmla="*/ 958678 h 1723597"/>
                <a:gd name="connsiteX7" fmla="*/ 1810763 w 8230613"/>
                <a:gd name="connsiteY7" fmla="*/ 920750 h 1723597"/>
                <a:gd name="connsiteX8" fmla="*/ 2125881 w 8230613"/>
                <a:gd name="connsiteY8" fmla="*/ 891231 h 1723597"/>
                <a:gd name="connsiteX9" fmla="*/ 2096513 w 8230613"/>
                <a:gd name="connsiteY9" fmla="*/ 857250 h 1723597"/>
                <a:gd name="connsiteX10" fmla="*/ 2269038 w 8230613"/>
                <a:gd name="connsiteY10" fmla="*/ 742607 h 1723597"/>
                <a:gd name="connsiteX11" fmla="*/ 2420363 w 8230613"/>
                <a:gd name="connsiteY11" fmla="*/ 685800 h 1723597"/>
                <a:gd name="connsiteX12" fmla="*/ 2553713 w 8230613"/>
                <a:gd name="connsiteY12" fmla="*/ 711200 h 1723597"/>
                <a:gd name="connsiteX13" fmla="*/ 2680713 w 8230613"/>
                <a:gd name="connsiteY13" fmla="*/ 596900 h 1723597"/>
                <a:gd name="connsiteX14" fmla="*/ 2814063 w 8230613"/>
                <a:gd name="connsiteY14" fmla="*/ 679450 h 1723597"/>
                <a:gd name="connsiteX15" fmla="*/ 2922013 w 8230613"/>
                <a:gd name="connsiteY15" fmla="*/ 533400 h 1723597"/>
                <a:gd name="connsiteX16" fmla="*/ 3087113 w 8230613"/>
                <a:gd name="connsiteY16" fmla="*/ 533400 h 1723597"/>
                <a:gd name="connsiteX17" fmla="*/ 3195063 w 8230613"/>
                <a:gd name="connsiteY17" fmla="*/ 463550 h 1723597"/>
                <a:gd name="connsiteX18" fmla="*/ 3341113 w 8230613"/>
                <a:gd name="connsiteY18" fmla="*/ 520700 h 1723597"/>
                <a:gd name="connsiteX19" fmla="*/ 3487163 w 8230613"/>
                <a:gd name="connsiteY19" fmla="*/ 342900 h 1723597"/>
                <a:gd name="connsiteX20" fmla="*/ 3576063 w 8230613"/>
                <a:gd name="connsiteY20" fmla="*/ 419100 h 1723597"/>
                <a:gd name="connsiteX21" fmla="*/ 3709413 w 8230613"/>
                <a:gd name="connsiteY21" fmla="*/ 292100 h 1723597"/>
                <a:gd name="connsiteX22" fmla="*/ 3855463 w 8230613"/>
                <a:gd name="connsiteY22" fmla="*/ 323850 h 1723597"/>
                <a:gd name="connsiteX23" fmla="*/ 3944363 w 8230613"/>
                <a:gd name="connsiteY23" fmla="*/ 241300 h 1723597"/>
                <a:gd name="connsiteX24" fmla="*/ 4090413 w 8230613"/>
                <a:gd name="connsiteY24" fmla="*/ 279400 h 1723597"/>
                <a:gd name="connsiteX25" fmla="*/ 4204713 w 8230613"/>
                <a:gd name="connsiteY25" fmla="*/ 114300 h 1723597"/>
                <a:gd name="connsiteX26" fmla="*/ 4306313 w 8230613"/>
                <a:gd name="connsiteY26" fmla="*/ 215900 h 1723597"/>
                <a:gd name="connsiteX27" fmla="*/ 4452363 w 8230613"/>
                <a:gd name="connsiteY27" fmla="*/ 57150 h 1723597"/>
                <a:gd name="connsiteX28" fmla="*/ 4592063 w 8230613"/>
                <a:gd name="connsiteY28" fmla="*/ 165100 h 1723597"/>
                <a:gd name="connsiteX29" fmla="*/ 4788913 w 8230613"/>
                <a:gd name="connsiteY29" fmla="*/ 57150 h 1723597"/>
                <a:gd name="connsiteX30" fmla="*/ 4852413 w 8230613"/>
                <a:gd name="connsiteY30" fmla="*/ 0 h 1723597"/>
                <a:gd name="connsiteX31" fmla="*/ 4985763 w 8230613"/>
                <a:gd name="connsiteY31" fmla="*/ 165100 h 1723597"/>
                <a:gd name="connsiteX32" fmla="*/ 5087363 w 8230613"/>
                <a:gd name="connsiteY32" fmla="*/ 203200 h 1723597"/>
                <a:gd name="connsiteX33" fmla="*/ 5227063 w 8230613"/>
                <a:gd name="connsiteY33" fmla="*/ 12700 h 1723597"/>
                <a:gd name="connsiteX34" fmla="*/ 5354063 w 8230613"/>
                <a:gd name="connsiteY34" fmla="*/ 127000 h 1723597"/>
                <a:gd name="connsiteX35" fmla="*/ 5468363 w 8230613"/>
                <a:gd name="connsiteY35" fmla="*/ 114300 h 1723597"/>
                <a:gd name="connsiteX36" fmla="*/ 5716013 w 8230613"/>
                <a:gd name="connsiteY36" fmla="*/ 355600 h 1723597"/>
                <a:gd name="connsiteX37" fmla="*/ 5862063 w 8230613"/>
                <a:gd name="connsiteY37" fmla="*/ 412750 h 1723597"/>
                <a:gd name="connsiteX38" fmla="*/ 6014463 w 8230613"/>
                <a:gd name="connsiteY38" fmla="*/ 444500 h 1723597"/>
                <a:gd name="connsiteX39" fmla="*/ 6135113 w 8230613"/>
                <a:gd name="connsiteY39" fmla="*/ 514350 h 1723597"/>
                <a:gd name="connsiteX40" fmla="*/ 6224013 w 8230613"/>
                <a:gd name="connsiteY40" fmla="*/ 431800 h 1723597"/>
                <a:gd name="connsiteX41" fmla="*/ 6363713 w 8230613"/>
                <a:gd name="connsiteY41" fmla="*/ 704850 h 1723597"/>
                <a:gd name="connsiteX42" fmla="*/ 6509763 w 8230613"/>
                <a:gd name="connsiteY42" fmla="*/ 793750 h 1723597"/>
                <a:gd name="connsiteX43" fmla="*/ 6592313 w 8230613"/>
                <a:gd name="connsiteY43" fmla="*/ 990600 h 1723597"/>
                <a:gd name="connsiteX44" fmla="*/ 6814563 w 8230613"/>
                <a:gd name="connsiteY44" fmla="*/ 806450 h 1723597"/>
                <a:gd name="connsiteX45" fmla="*/ 6941563 w 8230613"/>
                <a:gd name="connsiteY45" fmla="*/ 927100 h 1723597"/>
                <a:gd name="connsiteX46" fmla="*/ 6992363 w 8230613"/>
                <a:gd name="connsiteY46" fmla="*/ 1060450 h 1723597"/>
                <a:gd name="connsiteX47" fmla="*/ 7100313 w 8230613"/>
                <a:gd name="connsiteY47" fmla="*/ 971550 h 1723597"/>
                <a:gd name="connsiteX48" fmla="*/ 7214613 w 8230613"/>
                <a:gd name="connsiteY48" fmla="*/ 1009650 h 1723597"/>
                <a:gd name="connsiteX49" fmla="*/ 7341613 w 8230613"/>
                <a:gd name="connsiteY49" fmla="*/ 1289050 h 1723597"/>
                <a:gd name="connsiteX50" fmla="*/ 7354313 w 8230613"/>
                <a:gd name="connsiteY50" fmla="*/ 1371600 h 1723597"/>
                <a:gd name="connsiteX51" fmla="*/ 7500363 w 8230613"/>
                <a:gd name="connsiteY51" fmla="*/ 1289050 h 1723597"/>
                <a:gd name="connsiteX52" fmla="*/ 7614663 w 8230613"/>
                <a:gd name="connsiteY52" fmla="*/ 1403350 h 1723597"/>
                <a:gd name="connsiteX53" fmla="*/ 7849613 w 8230613"/>
                <a:gd name="connsiteY53" fmla="*/ 1530350 h 1723597"/>
                <a:gd name="connsiteX54" fmla="*/ 8008363 w 8230613"/>
                <a:gd name="connsiteY54" fmla="*/ 1600200 h 1723597"/>
                <a:gd name="connsiteX55" fmla="*/ 8129013 w 8230613"/>
                <a:gd name="connsiteY55" fmla="*/ 1593850 h 1723597"/>
                <a:gd name="connsiteX56" fmla="*/ 8230613 w 8230613"/>
                <a:gd name="connsiteY56" fmla="*/ 1714500 h 1723597"/>
                <a:gd name="connsiteX57" fmla="*/ 0 w 8230613"/>
                <a:gd name="connsiteY57" fmla="*/ 1723597 h 1723597"/>
                <a:gd name="connsiteX0" fmla="*/ 0 w 8230613"/>
                <a:gd name="connsiteY0" fmla="*/ 1723597 h 1723597"/>
                <a:gd name="connsiteX1" fmla="*/ 310807 w 8230613"/>
                <a:gd name="connsiteY1" fmla="*/ 1479207 h 1723597"/>
                <a:gd name="connsiteX2" fmla="*/ 766472 w 8230613"/>
                <a:gd name="connsiteY2" fmla="*/ 1205471 h 1723597"/>
                <a:gd name="connsiteX3" fmla="*/ 1051994 w 8230613"/>
                <a:gd name="connsiteY3" fmla="*/ 1164624 h 1723597"/>
                <a:gd name="connsiteX4" fmla="*/ 1229681 w 8230613"/>
                <a:gd name="connsiteY4" fmla="*/ 1149692 h 1723597"/>
                <a:gd name="connsiteX5" fmla="*/ 1339787 w 8230613"/>
                <a:gd name="connsiteY5" fmla="*/ 1000382 h 1723597"/>
                <a:gd name="connsiteX6" fmla="*/ 1762965 w 8230613"/>
                <a:gd name="connsiteY6" fmla="*/ 958678 h 1723597"/>
                <a:gd name="connsiteX7" fmla="*/ 1810763 w 8230613"/>
                <a:gd name="connsiteY7" fmla="*/ 920750 h 1723597"/>
                <a:gd name="connsiteX8" fmla="*/ 2125881 w 8230613"/>
                <a:gd name="connsiteY8" fmla="*/ 891231 h 1723597"/>
                <a:gd name="connsiteX9" fmla="*/ 2096513 w 8230613"/>
                <a:gd name="connsiteY9" fmla="*/ 857250 h 1723597"/>
                <a:gd name="connsiteX10" fmla="*/ 2269038 w 8230613"/>
                <a:gd name="connsiteY10" fmla="*/ 742607 h 1723597"/>
                <a:gd name="connsiteX11" fmla="*/ 2420363 w 8230613"/>
                <a:gd name="connsiteY11" fmla="*/ 685800 h 1723597"/>
                <a:gd name="connsiteX12" fmla="*/ 2553713 w 8230613"/>
                <a:gd name="connsiteY12" fmla="*/ 711200 h 1723597"/>
                <a:gd name="connsiteX13" fmla="*/ 2680713 w 8230613"/>
                <a:gd name="connsiteY13" fmla="*/ 596900 h 1723597"/>
                <a:gd name="connsiteX14" fmla="*/ 2814063 w 8230613"/>
                <a:gd name="connsiteY14" fmla="*/ 679450 h 1723597"/>
                <a:gd name="connsiteX15" fmla="*/ 2922013 w 8230613"/>
                <a:gd name="connsiteY15" fmla="*/ 533400 h 1723597"/>
                <a:gd name="connsiteX16" fmla="*/ 3087113 w 8230613"/>
                <a:gd name="connsiteY16" fmla="*/ 533400 h 1723597"/>
                <a:gd name="connsiteX17" fmla="*/ 3195063 w 8230613"/>
                <a:gd name="connsiteY17" fmla="*/ 463550 h 1723597"/>
                <a:gd name="connsiteX18" fmla="*/ 3341113 w 8230613"/>
                <a:gd name="connsiteY18" fmla="*/ 520700 h 1723597"/>
                <a:gd name="connsiteX19" fmla="*/ 3487163 w 8230613"/>
                <a:gd name="connsiteY19" fmla="*/ 342900 h 1723597"/>
                <a:gd name="connsiteX20" fmla="*/ 3576063 w 8230613"/>
                <a:gd name="connsiteY20" fmla="*/ 419100 h 1723597"/>
                <a:gd name="connsiteX21" fmla="*/ 3709413 w 8230613"/>
                <a:gd name="connsiteY21" fmla="*/ 292100 h 1723597"/>
                <a:gd name="connsiteX22" fmla="*/ 3855463 w 8230613"/>
                <a:gd name="connsiteY22" fmla="*/ 323850 h 1723597"/>
                <a:gd name="connsiteX23" fmla="*/ 3944363 w 8230613"/>
                <a:gd name="connsiteY23" fmla="*/ 241300 h 1723597"/>
                <a:gd name="connsiteX24" fmla="*/ 4090413 w 8230613"/>
                <a:gd name="connsiteY24" fmla="*/ 279400 h 1723597"/>
                <a:gd name="connsiteX25" fmla="*/ 4204713 w 8230613"/>
                <a:gd name="connsiteY25" fmla="*/ 114300 h 1723597"/>
                <a:gd name="connsiteX26" fmla="*/ 4306313 w 8230613"/>
                <a:gd name="connsiteY26" fmla="*/ 215900 h 1723597"/>
                <a:gd name="connsiteX27" fmla="*/ 4452363 w 8230613"/>
                <a:gd name="connsiteY27" fmla="*/ 57150 h 1723597"/>
                <a:gd name="connsiteX28" fmla="*/ 4592063 w 8230613"/>
                <a:gd name="connsiteY28" fmla="*/ 165100 h 1723597"/>
                <a:gd name="connsiteX29" fmla="*/ 4788913 w 8230613"/>
                <a:gd name="connsiteY29" fmla="*/ 57150 h 1723597"/>
                <a:gd name="connsiteX30" fmla="*/ 4852413 w 8230613"/>
                <a:gd name="connsiteY30" fmla="*/ 0 h 1723597"/>
                <a:gd name="connsiteX31" fmla="*/ 4985763 w 8230613"/>
                <a:gd name="connsiteY31" fmla="*/ 165100 h 1723597"/>
                <a:gd name="connsiteX32" fmla="*/ 5087363 w 8230613"/>
                <a:gd name="connsiteY32" fmla="*/ 203200 h 1723597"/>
                <a:gd name="connsiteX33" fmla="*/ 5227063 w 8230613"/>
                <a:gd name="connsiteY33" fmla="*/ 12700 h 1723597"/>
                <a:gd name="connsiteX34" fmla="*/ 5354063 w 8230613"/>
                <a:gd name="connsiteY34" fmla="*/ 127000 h 1723597"/>
                <a:gd name="connsiteX35" fmla="*/ 5468363 w 8230613"/>
                <a:gd name="connsiteY35" fmla="*/ 114300 h 1723597"/>
                <a:gd name="connsiteX36" fmla="*/ 5716013 w 8230613"/>
                <a:gd name="connsiteY36" fmla="*/ 355600 h 1723597"/>
                <a:gd name="connsiteX37" fmla="*/ 5862063 w 8230613"/>
                <a:gd name="connsiteY37" fmla="*/ 412750 h 1723597"/>
                <a:gd name="connsiteX38" fmla="*/ 6014463 w 8230613"/>
                <a:gd name="connsiteY38" fmla="*/ 444500 h 1723597"/>
                <a:gd name="connsiteX39" fmla="*/ 6135113 w 8230613"/>
                <a:gd name="connsiteY39" fmla="*/ 514350 h 1723597"/>
                <a:gd name="connsiteX40" fmla="*/ 6224013 w 8230613"/>
                <a:gd name="connsiteY40" fmla="*/ 431800 h 1723597"/>
                <a:gd name="connsiteX41" fmla="*/ 6363713 w 8230613"/>
                <a:gd name="connsiteY41" fmla="*/ 704850 h 1723597"/>
                <a:gd name="connsiteX42" fmla="*/ 6509763 w 8230613"/>
                <a:gd name="connsiteY42" fmla="*/ 793750 h 1723597"/>
                <a:gd name="connsiteX43" fmla="*/ 6592313 w 8230613"/>
                <a:gd name="connsiteY43" fmla="*/ 990600 h 1723597"/>
                <a:gd name="connsiteX44" fmla="*/ 6814563 w 8230613"/>
                <a:gd name="connsiteY44" fmla="*/ 806450 h 1723597"/>
                <a:gd name="connsiteX45" fmla="*/ 6941563 w 8230613"/>
                <a:gd name="connsiteY45" fmla="*/ 927100 h 1723597"/>
                <a:gd name="connsiteX46" fmla="*/ 6992363 w 8230613"/>
                <a:gd name="connsiteY46" fmla="*/ 1060450 h 1723597"/>
                <a:gd name="connsiteX47" fmla="*/ 7100313 w 8230613"/>
                <a:gd name="connsiteY47" fmla="*/ 971550 h 1723597"/>
                <a:gd name="connsiteX48" fmla="*/ 7214613 w 8230613"/>
                <a:gd name="connsiteY48" fmla="*/ 1009650 h 1723597"/>
                <a:gd name="connsiteX49" fmla="*/ 7341613 w 8230613"/>
                <a:gd name="connsiteY49" fmla="*/ 1289050 h 1723597"/>
                <a:gd name="connsiteX50" fmla="*/ 7354313 w 8230613"/>
                <a:gd name="connsiteY50" fmla="*/ 1371600 h 1723597"/>
                <a:gd name="connsiteX51" fmla="*/ 7500363 w 8230613"/>
                <a:gd name="connsiteY51" fmla="*/ 1289050 h 1723597"/>
                <a:gd name="connsiteX52" fmla="*/ 7614663 w 8230613"/>
                <a:gd name="connsiteY52" fmla="*/ 1403350 h 1723597"/>
                <a:gd name="connsiteX53" fmla="*/ 7849613 w 8230613"/>
                <a:gd name="connsiteY53" fmla="*/ 1530350 h 1723597"/>
                <a:gd name="connsiteX54" fmla="*/ 8008363 w 8230613"/>
                <a:gd name="connsiteY54" fmla="*/ 1600200 h 1723597"/>
                <a:gd name="connsiteX55" fmla="*/ 8129013 w 8230613"/>
                <a:gd name="connsiteY55" fmla="*/ 1593850 h 1723597"/>
                <a:gd name="connsiteX56" fmla="*/ 8230613 w 8230613"/>
                <a:gd name="connsiteY56" fmla="*/ 1714500 h 1723597"/>
                <a:gd name="connsiteX57" fmla="*/ 0 w 8230613"/>
                <a:gd name="connsiteY57" fmla="*/ 1723597 h 1723597"/>
                <a:gd name="connsiteX0" fmla="*/ 0 w 8230613"/>
                <a:gd name="connsiteY0" fmla="*/ 1723597 h 1723597"/>
                <a:gd name="connsiteX1" fmla="*/ 310807 w 8230613"/>
                <a:gd name="connsiteY1" fmla="*/ 1479207 h 1723597"/>
                <a:gd name="connsiteX2" fmla="*/ 766472 w 8230613"/>
                <a:gd name="connsiteY2" fmla="*/ 1205471 h 1723597"/>
                <a:gd name="connsiteX3" fmla="*/ 1051994 w 8230613"/>
                <a:gd name="connsiteY3" fmla="*/ 1164624 h 1723597"/>
                <a:gd name="connsiteX4" fmla="*/ 1229681 w 8230613"/>
                <a:gd name="connsiteY4" fmla="*/ 1149692 h 1723597"/>
                <a:gd name="connsiteX5" fmla="*/ 1339787 w 8230613"/>
                <a:gd name="connsiteY5" fmla="*/ 1000382 h 1723597"/>
                <a:gd name="connsiteX6" fmla="*/ 1762965 w 8230613"/>
                <a:gd name="connsiteY6" fmla="*/ 958678 h 1723597"/>
                <a:gd name="connsiteX7" fmla="*/ 1810763 w 8230613"/>
                <a:gd name="connsiteY7" fmla="*/ 920750 h 1723597"/>
                <a:gd name="connsiteX8" fmla="*/ 2125881 w 8230613"/>
                <a:gd name="connsiteY8" fmla="*/ 891231 h 1723597"/>
                <a:gd name="connsiteX9" fmla="*/ 2096513 w 8230613"/>
                <a:gd name="connsiteY9" fmla="*/ 857250 h 1723597"/>
                <a:gd name="connsiteX10" fmla="*/ 2269038 w 8230613"/>
                <a:gd name="connsiteY10" fmla="*/ 742607 h 1723597"/>
                <a:gd name="connsiteX11" fmla="*/ 2420363 w 8230613"/>
                <a:gd name="connsiteY11" fmla="*/ 685800 h 1723597"/>
                <a:gd name="connsiteX12" fmla="*/ 2553713 w 8230613"/>
                <a:gd name="connsiteY12" fmla="*/ 711200 h 1723597"/>
                <a:gd name="connsiteX13" fmla="*/ 2680713 w 8230613"/>
                <a:gd name="connsiteY13" fmla="*/ 596900 h 1723597"/>
                <a:gd name="connsiteX14" fmla="*/ 2814063 w 8230613"/>
                <a:gd name="connsiteY14" fmla="*/ 679450 h 1723597"/>
                <a:gd name="connsiteX15" fmla="*/ 2922013 w 8230613"/>
                <a:gd name="connsiteY15" fmla="*/ 533400 h 1723597"/>
                <a:gd name="connsiteX16" fmla="*/ 3087113 w 8230613"/>
                <a:gd name="connsiteY16" fmla="*/ 533400 h 1723597"/>
                <a:gd name="connsiteX17" fmla="*/ 3195063 w 8230613"/>
                <a:gd name="connsiteY17" fmla="*/ 463550 h 1723597"/>
                <a:gd name="connsiteX18" fmla="*/ 3341113 w 8230613"/>
                <a:gd name="connsiteY18" fmla="*/ 520700 h 1723597"/>
                <a:gd name="connsiteX19" fmla="*/ 3487163 w 8230613"/>
                <a:gd name="connsiteY19" fmla="*/ 342900 h 1723597"/>
                <a:gd name="connsiteX20" fmla="*/ 3576063 w 8230613"/>
                <a:gd name="connsiteY20" fmla="*/ 419100 h 1723597"/>
                <a:gd name="connsiteX21" fmla="*/ 3709413 w 8230613"/>
                <a:gd name="connsiteY21" fmla="*/ 292100 h 1723597"/>
                <a:gd name="connsiteX22" fmla="*/ 3855463 w 8230613"/>
                <a:gd name="connsiteY22" fmla="*/ 323850 h 1723597"/>
                <a:gd name="connsiteX23" fmla="*/ 3944363 w 8230613"/>
                <a:gd name="connsiteY23" fmla="*/ 241300 h 1723597"/>
                <a:gd name="connsiteX24" fmla="*/ 4090413 w 8230613"/>
                <a:gd name="connsiteY24" fmla="*/ 279400 h 1723597"/>
                <a:gd name="connsiteX25" fmla="*/ 4204713 w 8230613"/>
                <a:gd name="connsiteY25" fmla="*/ 114300 h 1723597"/>
                <a:gd name="connsiteX26" fmla="*/ 4306313 w 8230613"/>
                <a:gd name="connsiteY26" fmla="*/ 215900 h 1723597"/>
                <a:gd name="connsiteX27" fmla="*/ 4452363 w 8230613"/>
                <a:gd name="connsiteY27" fmla="*/ 57150 h 1723597"/>
                <a:gd name="connsiteX28" fmla="*/ 4592063 w 8230613"/>
                <a:gd name="connsiteY28" fmla="*/ 165100 h 1723597"/>
                <a:gd name="connsiteX29" fmla="*/ 4788913 w 8230613"/>
                <a:gd name="connsiteY29" fmla="*/ 57150 h 1723597"/>
                <a:gd name="connsiteX30" fmla="*/ 4852413 w 8230613"/>
                <a:gd name="connsiteY30" fmla="*/ 0 h 1723597"/>
                <a:gd name="connsiteX31" fmla="*/ 4985763 w 8230613"/>
                <a:gd name="connsiteY31" fmla="*/ 165100 h 1723597"/>
                <a:gd name="connsiteX32" fmla="*/ 5087363 w 8230613"/>
                <a:gd name="connsiteY32" fmla="*/ 203200 h 1723597"/>
                <a:gd name="connsiteX33" fmla="*/ 5227063 w 8230613"/>
                <a:gd name="connsiteY33" fmla="*/ 12700 h 1723597"/>
                <a:gd name="connsiteX34" fmla="*/ 5354063 w 8230613"/>
                <a:gd name="connsiteY34" fmla="*/ 127000 h 1723597"/>
                <a:gd name="connsiteX35" fmla="*/ 5468363 w 8230613"/>
                <a:gd name="connsiteY35" fmla="*/ 114300 h 1723597"/>
                <a:gd name="connsiteX36" fmla="*/ 5716013 w 8230613"/>
                <a:gd name="connsiteY36" fmla="*/ 355600 h 1723597"/>
                <a:gd name="connsiteX37" fmla="*/ 5862063 w 8230613"/>
                <a:gd name="connsiteY37" fmla="*/ 412750 h 1723597"/>
                <a:gd name="connsiteX38" fmla="*/ 6014463 w 8230613"/>
                <a:gd name="connsiteY38" fmla="*/ 444500 h 1723597"/>
                <a:gd name="connsiteX39" fmla="*/ 6135113 w 8230613"/>
                <a:gd name="connsiteY39" fmla="*/ 514350 h 1723597"/>
                <a:gd name="connsiteX40" fmla="*/ 6224013 w 8230613"/>
                <a:gd name="connsiteY40" fmla="*/ 431800 h 1723597"/>
                <a:gd name="connsiteX41" fmla="*/ 6363713 w 8230613"/>
                <a:gd name="connsiteY41" fmla="*/ 704850 h 1723597"/>
                <a:gd name="connsiteX42" fmla="*/ 6509763 w 8230613"/>
                <a:gd name="connsiteY42" fmla="*/ 793750 h 1723597"/>
                <a:gd name="connsiteX43" fmla="*/ 6592313 w 8230613"/>
                <a:gd name="connsiteY43" fmla="*/ 990600 h 1723597"/>
                <a:gd name="connsiteX44" fmla="*/ 6814563 w 8230613"/>
                <a:gd name="connsiteY44" fmla="*/ 806450 h 1723597"/>
                <a:gd name="connsiteX45" fmla="*/ 6941563 w 8230613"/>
                <a:gd name="connsiteY45" fmla="*/ 927100 h 1723597"/>
                <a:gd name="connsiteX46" fmla="*/ 6992363 w 8230613"/>
                <a:gd name="connsiteY46" fmla="*/ 1060450 h 1723597"/>
                <a:gd name="connsiteX47" fmla="*/ 7100313 w 8230613"/>
                <a:gd name="connsiteY47" fmla="*/ 971550 h 1723597"/>
                <a:gd name="connsiteX48" fmla="*/ 7214613 w 8230613"/>
                <a:gd name="connsiteY48" fmla="*/ 1009650 h 1723597"/>
                <a:gd name="connsiteX49" fmla="*/ 7341613 w 8230613"/>
                <a:gd name="connsiteY49" fmla="*/ 1289050 h 1723597"/>
                <a:gd name="connsiteX50" fmla="*/ 7354313 w 8230613"/>
                <a:gd name="connsiteY50" fmla="*/ 1371600 h 1723597"/>
                <a:gd name="connsiteX51" fmla="*/ 7500363 w 8230613"/>
                <a:gd name="connsiteY51" fmla="*/ 1289050 h 1723597"/>
                <a:gd name="connsiteX52" fmla="*/ 7614663 w 8230613"/>
                <a:gd name="connsiteY52" fmla="*/ 1403350 h 1723597"/>
                <a:gd name="connsiteX53" fmla="*/ 7849613 w 8230613"/>
                <a:gd name="connsiteY53" fmla="*/ 1530350 h 1723597"/>
                <a:gd name="connsiteX54" fmla="*/ 8008363 w 8230613"/>
                <a:gd name="connsiteY54" fmla="*/ 1600200 h 1723597"/>
                <a:gd name="connsiteX55" fmla="*/ 8129013 w 8230613"/>
                <a:gd name="connsiteY55" fmla="*/ 1593850 h 1723597"/>
                <a:gd name="connsiteX56" fmla="*/ 8230613 w 8230613"/>
                <a:gd name="connsiteY56" fmla="*/ 1714500 h 1723597"/>
                <a:gd name="connsiteX57" fmla="*/ 0 w 8230613"/>
                <a:gd name="connsiteY57" fmla="*/ 1723597 h 1723597"/>
                <a:gd name="connsiteX0" fmla="*/ 0 w 8230613"/>
                <a:gd name="connsiteY0" fmla="*/ 1723597 h 1723597"/>
                <a:gd name="connsiteX1" fmla="*/ 310807 w 8230613"/>
                <a:gd name="connsiteY1" fmla="*/ 1479207 h 1723597"/>
                <a:gd name="connsiteX2" fmla="*/ 766472 w 8230613"/>
                <a:gd name="connsiteY2" fmla="*/ 1205471 h 1723597"/>
                <a:gd name="connsiteX3" fmla="*/ 1051994 w 8230613"/>
                <a:gd name="connsiteY3" fmla="*/ 1164624 h 1723597"/>
                <a:gd name="connsiteX4" fmla="*/ 1171569 w 8230613"/>
                <a:gd name="connsiteY4" fmla="*/ 1123950 h 1723597"/>
                <a:gd name="connsiteX5" fmla="*/ 1339787 w 8230613"/>
                <a:gd name="connsiteY5" fmla="*/ 1000382 h 1723597"/>
                <a:gd name="connsiteX6" fmla="*/ 1762965 w 8230613"/>
                <a:gd name="connsiteY6" fmla="*/ 958678 h 1723597"/>
                <a:gd name="connsiteX7" fmla="*/ 1810763 w 8230613"/>
                <a:gd name="connsiteY7" fmla="*/ 920750 h 1723597"/>
                <a:gd name="connsiteX8" fmla="*/ 2125881 w 8230613"/>
                <a:gd name="connsiteY8" fmla="*/ 891231 h 1723597"/>
                <a:gd name="connsiteX9" fmla="*/ 2096513 w 8230613"/>
                <a:gd name="connsiteY9" fmla="*/ 857250 h 1723597"/>
                <a:gd name="connsiteX10" fmla="*/ 2269038 w 8230613"/>
                <a:gd name="connsiteY10" fmla="*/ 742607 h 1723597"/>
                <a:gd name="connsiteX11" fmla="*/ 2420363 w 8230613"/>
                <a:gd name="connsiteY11" fmla="*/ 685800 h 1723597"/>
                <a:gd name="connsiteX12" fmla="*/ 2553713 w 8230613"/>
                <a:gd name="connsiteY12" fmla="*/ 711200 h 1723597"/>
                <a:gd name="connsiteX13" fmla="*/ 2680713 w 8230613"/>
                <a:gd name="connsiteY13" fmla="*/ 596900 h 1723597"/>
                <a:gd name="connsiteX14" fmla="*/ 2814063 w 8230613"/>
                <a:gd name="connsiteY14" fmla="*/ 679450 h 1723597"/>
                <a:gd name="connsiteX15" fmla="*/ 2922013 w 8230613"/>
                <a:gd name="connsiteY15" fmla="*/ 533400 h 1723597"/>
                <a:gd name="connsiteX16" fmla="*/ 3087113 w 8230613"/>
                <a:gd name="connsiteY16" fmla="*/ 533400 h 1723597"/>
                <a:gd name="connsiteX17" fmla="*/ 3195063 w 8230613"/>
                <a:gd name="connsiteY17" fmla="*/ 463550 h 1723597"/>
                <a:gd name="connsiteX18" fmla="*/ 3341113 w 8230613"/>
                <a:gd name="connsiteY18" fmla="*/ 520700 h 1723597"/>
                <a:gd name="connsiteX19" fmla="*/ 3487163 w 8230613"/>
                <a:gd name="connsiteY19" fmla="*/ 342900 h 1723597"/>
                <a:gd name="connsiteX20" fmla="*/ 3576063 w 8230613"/>
                <a:gd name="connsiteY20" fmla="*/ 419100 h 1723597"/>
                <a:gd name="connsiteX21" fmla="*/ 3709413 w 8230613"/>
                <a:gd name="connsiteY21" fmla="*/ 292100 h 1723597"/>
                <a:gd name="connsiteX22" fmla="*/ 3855463 w 8230613"/>
                <a:gd name="connsiteY22" fmla="*/ 323850 h 1723597"/>
                <a:gd name="connsiteX23" fmla="*/ 3944363 w 8230613"/>
                <a:gd name="connsiteY23" fmla="*/ 241300 h 1723597"/>
                <a:gd name="connsiteX24" fmla="*/ 4090413 w 8230613"/>
                <a:gd name="connsiteY24" fmla="*/ 279400 h 1723597"/>
                <a:gd name="connsiteX25" fmla="*/ 4204713 w 8230613"/>
                <a:gd name="connsiteY25" fmla="*/ 114300 h 1723597"/>
                <a:gd name="connsiteX26" fmla="*/ 4306313 w 8230613"/>
                <a:gd name="connsiteY26" fmla="*/ 215900 h 1723597"/>
                <a:gd name="connsiteX27" fmla="*/ 4452363 w 8230613"/>
                <a:gd name="connsiteY27" fmla="*/ 57150 h 1723597"/>
                <a:gd name="connsiteX28" fmla="*/ 4592063 w 8230613"/>
                <a:gd name="connsiteY28" fmla="*/ 165100 h 1723597"/>
                <a:gd name="connsiteX29" fmla="*/ 4788913 w 8230613"/>
                <a:gd name="connsiteY29" fmla="*/ 57150 h 1723597"/>
                <a:gd name="connsiteX30" fmla="*/ 4852413 w 8230613"/>
                <a:gd name="connsiteY30" fmla="*/ 0 h 1723597"/>
                <a:gd name="connsiteX31" fmla="*/ 4985763 w 8230613"/>
                <a:gd name="connsiteY31" fmla="*/ 165100 h 1723597"/>
                <a:gd name="connsiteX32" fmla="*/ 5087363 w 8230613"/>
                <a:gd name="connsiteY32" fmla="*/ 203200 h 1723597"/>
                <a:gd name="connsiteX33" fmla="*/ 5227063 w 8230613"/>
                <a:gd name="connsiteY33" fmla="*/ 12700 h 1723597"/>
                <a:gd name="connsiteX34" fmla="*/ 5354063 w 8230613"/>
                <a:gd name="connsiteY34" fmla="*/ 127000 h 1723597"/>
                <a:gd name="connsiteX35" fmla="*/ 5468363 w 8230613"/>
                <a:gd name="connsiteY35" fmla="*/ 114300 h 1723597"/>
                <a:gd name="connsiteX36" fmla="*/ 5716013 w 8230613"/>
                <a:gd name="connsiteY36" fmla="*/ 355600 h 1723597"/>
                <a:gd name="connsiteX37" fmla="*/ 5862063 w 8230613"/>
                <a:gd name="connsiteY37" fmla="*/ 412750 h 1723597"/>
                <a:gd name="connsiteX38" fmla="*/ 6014463 w 8230613"/>
                <a:gd name="connsiteY38" fmla="*/ 444500 h 1723597"/>
                <a:gd name="connsiteX39" fmla="*/ 6135113 w 8230613"/>
                <a:gd name="connsiteY39" fmla="*/ 514350 h 1723597"/>
                <a:gd name="connsiteX40" fmla="*/ 6224013 w 8230613"/>
                <a:gd name="connsiteY40" fmla="*/ 431800 h 1723597"/>
                <a:gd name="connsiteX41" fmla="*/ 6363713 w 8230613"/>
                <a:gd name="connsiteY41" fmla="*/ 704850 h 1723597"/>
                <a:gd name="connsiteX42" fmla="*/ 6509763 w 8230613"/>
                <a:gd name="connsiteY42" fmla="*/ 793750 h 1723597"/>
                <a:gd name="connsiteX43" fmla="*/ 6592313 w 8230613"/>
                <a:gd name="connsiteY43" fmla="*/ 990600 h 1723597"/>
                <a:gd name="connsiteX44" fmla="*/ 6814563 w 8230613"/>
                <a:gd name="connsiteY44" fmla="*/ 806450 h 1723597"/>
                <a:gd name="connsiteX45" fmla="*/ 6941563 w 8230613"/>
                <a:gd name="connsiteY45" fmla="*/ 927100 h 1723597"/>
                <a:gd name="connsiteX46" fmla="*/ 6992363 w 8230613"/>
                <a:gd name="connsiteY46" fmla="*/ 1060450 h 1723597"/>
                <a:gd name="connsiteX47" fmla="*/ 7100313 w 8230613"/>
                <a:gd name="connsiteY47" fmla="*/ 971550 h 1723597"/>
                <a:gd name="connsiteX48" fmla="*/ 7214613 w 8230613"/>
                <a:gd name="connsiteY48" fmla="*/ 1009650 h 1723597"/>
                <a:gd name="connsiteX49" fmla="*/ 7341613 w 8230613"/>
                <a:gd name="connsiteY49" fmla="*/ 1289050 h 1723597"/>
                <a:gd name="connsiteX50" fmla="*/ 7354313 w 8230613"/>
                <a:gd name="connsiteY50" fmla="*/ 1371600 h 1723597"/>
                <a:gd name="connsiteX51" fmla="*/ 7500363 w 8230613"/>
                <a:gd name="connsiteY51" fmla="*/ 1289050 h 1723597"/>
                <a:gd name="connsiteX52" fmla="*/ 7614663 w 8230613"/>
                <a:gd name="connsiteY52" fmla="*/ 1403350 h 1723597"/>
                <a:gd name="connsiteX53" fmla="*/ 7849613 w 8230613"/>
                <a:gd name="connsiteY53" fmla="*/ 1530350 h 1723597"/>
                <a:gd name="connsiteX54" fmla="*/ 8008363 w 8230613"/>
                <a:gd name="connsiteY54" fmla="*/ 1600200 h 1723597"/>
                <a:gd name="connsiteX55" fmla="*/ 8129013 w 8230613"/>
                <a:gd name="connsiteY55" fmla="*/ 1593850 h 1723597"/>
                <a:gd name="connsiteX56" fmla="*/ 8230613 w 8230613"/>
                <a:gd name="connsiteY56" fmla="*/ 1714500 h 1723597"/>
                <a:gd name="connsiteX57" fmla="*/ 0 w 8230613"/>
                <a:gd name="connsiteY57" fmla="*/ 1723597 h 1723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230613" h="1723597">
                  <a:moveTo>
                    <a:pt x="0" y="1723597"/>
                  </a:moveTo>
                  <a:cubicBezTo>
                    <a:pt x="208208" y="1616391"/>
                    <a:pt x="102599" y="1550373"/>
                    <a:pt x="310807" y="1479207"/>
                  </a:cubicBezTo>
                  <a:cubicBezTo>
                    <a:pt x="404582" y="1387962"/>
                    <a:pt x="684319" y="1307013"/>
                    <a:pt x="766472" y="1205471"/>
                  </a:cubicBezTo>
                  <a:lnTo>
                    <a:pt x="1051994" y="1164624"/>
                  </a:lnTo>
                  <a:lnTo>
                    <a:pt x="1171569" y="1123950"/>
                  </a:lnTo>
                  <a:lnTo>
                    <a:pt x="1339787" y="1000382"/>
                  </a:lnTo>
                  <a:lnTo>
                    <a:pt x="1762965" y="958678"/>
                  </a:lnTo>
                  <a:lnTo>
                    <a:pt x="1810763" y="920750"/>
                  </a:lnTo>
                  <a:lnTo>
                    <a:pt x="2125881" y="891231"/>
                  </a:lnTo>
                  <a:lnTo>
                    <a:pt x="2096513" y="857250"/>
                  </a:lnTo>
                  <a:lnTo>
                    <a:pt x="2269038" y="742607"/>
                  </a:lnTo>
                  <a:lnTo>
                    <a:pt x="2420363" y="685800"/>
                  </a:lnTo>
                  <a:lnTo>
                    <a:pt x="2553713" y="711200"/>
                  </a:lnTo>
                  <a:lnTo>
                    <a:pt x="2680713" y="596900"/>
                  </a:lnTo>
                  <a:lnTo>
                    <a:pt x="2814063" y="679450"/>
                  </a:lnTo>
                  <a:lnTo>
                    <a:pt x="2922013" y="533400"/>
                  </a:lnTo>
                  <a:lnTo>
                    <a:pt x="3087113" y="533400"/>
                  </a:lnTo>
                  <a:lnTo>
                    <a:pt x="3195063" y="463550"/>
                  </a:lnTo>
                  <a:lnTo>
                    <a:pt x="3341113" y="520700"/>
                  </a:lnTo>
                  <a:lnTo>
                    <a:pt x="3487163" y="342900"/>
                  </a:lnTo>
                  <a:lnTo>
                    <a:pt x="3576063" y="419100"/>
                  </a:lnTo>
                  <a:lnTo>
                    <a:pt x="3709413" y="292100"/>
                  </a:lnTo>
                  <a:lnTo>
                    <a:pt x="3855463" y="323850"/>
                  </a:lnTo>
                  <a:lnTo>
                    <a:pt x="3944363" y="241300"/>
                  </a:lnTo>
                  <a:lnTo>
                    <a:pt x="4090413" y="279400"/>
                  </a:lnTo>
                  <a:lnTo>
                    <a:pt x="4204713" y="114300"/>
                  </a:lnTo>
                  <a:lnTo>
                    <a:pt x="4306313" y="215900"/>
                  </a:lnTo>
                  <a:lnTo>
                    <a:pt x="4452363" y="57150"/>
                  </a:lnTo>
                  <a:lnTo>
                    <a:pt x="4592063" y="165100"/>
                  </a:lnTo>
                  <a:lnTo>
                    <a:pt x="4788913" y="57150"/>
                  </a:lnTo>
                  <a:lnTo>
                    <a:pt x="4852413" y="0"/>
                  </a:lnTo>
                  <a:lnTo>
                    <a:pt x="4985763" y="165100"/>
                  </a:lnTo>
                  <a:lnTo>
                    <a:pt x="5087363" y="203200"/>
                  </a:lnTo>
                  <a:lnTo>
                    <a:pt x="5227063" y="12700"/>
                  </a:lnTo>
                  <a:lnTo>
                    <a:pt x="5354063" y="127000"/>
                  </a:lnTo>
                  <a:lnTo>
                    <a:pt x="5468363" y="114300"/>
                  </a:lnTo>
                  <a:lnTo>
                    <a:pt x="5716013" y="355600"/>
                  </a:lnTo>
                  <a:lnTo>
                    <a:pt x="5862063" y="412750"/>
                  </a:lnTo>
                  <a:lnTo>
                    <a:pt x="6014463" y="444500"/>
                  </a:lnTo>
                  <a:lnTo>
                    <a:pt x="6135113" y="514350"/>
                  </a:lnTo>
                  <a:lnTo>
                    <a:pt x="6224013" y="431800"/>
                  </a:lnTo>
                  <a:lnTo>
                    <a:pt x="6363713" y="704850"/>
                  </a:lnTo>
                  <a:lnTo>
                    <a:pt x="6509763" y="793750"/>
                  </a:lnTo>
                  <a:lnTo>
                    <a:pt x="6592313" y="990600"/>
                  </a:lnTo>
                  <a:lnTo>
                    <a:pt x="6814563" y="806450"/>
                  </a:lnTo>
                  <a:lnTo>
                    <a:pt x="6941563" y="927100"/>
                  </a:lnTo>
                  <a:lnTo>
                    <a:pt x="6992363" y="1060450"/>
                  </a:lnTo>
                  <a:lnTo>
                    <a:pt x="7100313" y="971550"/>
                  </a:lnTo>
                  <a:lnTo>
                    <a:pt x="7214613" y="1009650"/>
                  </a:lnTo>
                  <a:lnTo>
                    <a:pt x="7341613" y="1289050"/>
                  </a:lnTo>
                  <a:lnTo>
                    <a:pt x="7354313" y="1371600"/>
                  </a:lnTo>
                  <a:lnTo>
                    <a:pt x="7500363" y="1289050"/>
                  </a:lnTo>
                  <a:lnTo>
                    <a:pt x="7614663" y="1403350"/>
                  </a:lnTo>
                  <a:lnTo>
                    <a:pt x="7849613" y="1530350"/>
                  </a:lnTo>
                  <a:lnTo>
                    <a:pt x="8008363" y="1600200"/>
                  </a:lnTo>
                  <a:lnTo>
                    <a:pt x="8129013" y="1593850"/>
                  </a:lnTo>
                  <a:lnTo>
                    <a:pt x="8230613" y="1714500"/>
                  </a:lnTo>
                  <a:lnTo>
                    <a:pt x="0" y="1723597"/>
                  </a:lnTo>
                  <a:close/>
                </a:path>
              </a:pathLst>
            </a:custGeom>
            <a:pattFill prst="pct25">
              <a:fgClr>
                <a:srgbClr val="0070C0"/>
              </a:fgClr>
              <a:bgClr>
                <a:schemeClr val="bg1"/>
              </a:bgClr>
            </a:pattFill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a-DK"/>
            </a:p>
          </p:txBody>
        </p:sp>
        <p:pic>
          <p:nvPicPr>
            <p:cNvPr id="79" name="Billede 7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3568" y="6100910"/>
              <a:ext cx="1009732" cy="388370"/>
            </a:xfrm>
            <a:prstGeom prst="rect">
              <a:avLst/>
            </a:prstGeom>
          </p:spPr>
        </p:pic>
        <p:cxnSp>
          <p:nvCxnSpPr>
            <p:cNvPr id="80" name="Lige forbindelse 79"/>
            <p:cNvCxnSpPr/>
            <p:nvPr/>
          </p:nvCxnSpPr>
          <p:spPr>
            <a:xfrm flipH="1">
              <a:off x="2449860" y="5807463"/>
              <a:ext cx="783" cy="980465"/>
            </a:xfrm>
            <a:prstGeom prst="line">
              <a:avLst/>
            </a:prstGeom>
            <a:ln w="28575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930125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BOGBALLE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115888"/>
            <a:ext cx="302736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kstfelt 1"/>
          <p:cNvSpPr txBox="1">
            <a:spLocks noChangeArrowheads="1"/>
          </p:cNvSpPr>
          <p:nvPr/>
        </p:nvSpPr>
        <p:spPr bwMode="auto">
          <a:xfrm>
            <a:off x="250825" y="303213"/>
            <a:ext cx="4176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sz="2400" b="1" i="1" dirty="0" smtClean="0">
                <a:solidFill>
                  <a:schemeClr val="bg1">
                    <a:lumMod val="50000"/>
                  </a:schemeClr>
                </a:solidFill>
              </a:rPr>
              <a:t>SC</a:t>
            </a:r>
            <a:r>
              <a:rPr lang="da-DK" sz="2400" b="1" i="1" baseline="30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sz="2400" b="1" i="1" baseline="30000" dirty="0" smtClean="0">
                <a:solidFill>
                  <a:schemeClr val="bg1">
                    <a:lumMod val="50000"/>
                  </a:schemeClr>
                </a:solidFill>
              </a:rPr>
              <a:t>in</a:t>
            </a:r>
            <a:r>
              <a:rPr lang="da-DK" sz="2400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sz="2400" b="1" i="1" baseline="30000" dirty="0" smtClean="0">
                <a:solidFill>
                  <a:schemeClr val="bg1">
                    <a:lumMod val="50000"/>
                  </a:schemeClr>
                </a:solidFill>
              </a:rPr>
              <a:t>general</a:t>
            </a:r>
            <a:endParaRPr lang="da-DK" sz="2400" b="1" i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75" name="Line 6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56" name="Tekstfelt 55"/>
          <p:cNvSpPr txBox="1"/>
          <p:nvPr/>
        </p:nvSpPr>
        <p:spPr>
          <a:xfrm>
            <a:off x="323850" y="964466"/>
            <a:ext cx="8496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</a:rPr>
              <a:t>BOGBALLE </a:t>
            </a:r>
            <a:r>
              <a:rPr lang="en-GB" b="1" dirty="0">
                <a:solidFill>
                  <a:srgbClr val="002060"/>
                </a:solidFill>
              </a:rPr>
              <a:t>Section Control </a:t>
            </a:r>
            <a:r>
              <a:rPr lang="cs-CZ" b="1" dirty="0" smtClean="0">
                <a:solidFill>
                  <a:srgbClr val="002060"/>
                </a:solidFill>
              </a:rPr>
              <a:t>je založeno na přesně stejných pravidlech jako u postřikovače.</a:t>
            </a:r>
            <a:endParaRPr lang="en-GB" b="1" dirty="0">
              <a:solidFill>
                <a:srgbClr val="002060"/>
              </a:solidFill>
            </a:endParaRPr>
          </a:p>
          <a:p>
            <a:endParaRPr lang="en-GB" sz="800" dirty="0"/>
          </a:p>
          <a:p>
            <a:r>
              <a:rPr lang="cs-CZ" dirty="0" smtClean="0"/>
              <a:t>Zpoždění od </a:t>
            </a:r>
            <a:r>
              <a:rPr lang="en-GB" dirty="0" err="1" smtClean="0"/>
              <a:t>Referen</a:t>
            </a:r>
            <a:r>
              <a:rPr lang="cs-CZ" dirty="0" smtClean="0"/>
              <a:t>ční linie</a:t>
            </a:r>
            <a:r>
              <a:rPr lang="en-GB" dirty="0" smtClean="0"/>
              <a:t> </a:t>
            </a:r>
            <a:r>
              <a:rPr lang="cs-CZ" dirty="0" smtClean="0"/>
              <a:t>je definováno  v metrech </a:t>
            </a:r>
            <a:r>
              <a:rPr lang="en-GB" dirty="0" smtClean="0"/>
              <a:t>– </a:t>
            </a:r>
            <a:r>
              <a:rPr lang="cs-CZ" dirty="0" smtClean="0"/>
              <a:t>v závislosti na pracovním záběru</a:t>
            </a:r>
            <a:r>
              <a:rPr lang="en-GB" dirty="0" smtClean="0"/>
              <a:t>.</a:t>
            </a:r>
          </a:p>
          <a:p>
            <a:endParaRPr lang="en-GB" sz="800" dirty="0" smtClean="0"/>
          </a:p>
        </p:txBody>
      </p:sp>
      <p:graphicFrame>
        <p:nvGraphicFramePr>
          <p:cNvPr id="46" name="Tabel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049638"/>
              </p:ext>
            </p:extLst>
          </p:nvPr>
        </p:nvGraphicFramePr>
        <p:xfrm>
          <a:off x="3268743" y="2453640"/>
          <a:ext cx="5560519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4840"/>
                <a:gridCol w="369661"/>
                <a:gridCol w="384868"/>
                <a:gridCol w="348115"/>
                <a:gridCol w="348115"/>
                <a:gridCol w="348115"/>
                <a:gridCol w="348115"/>
                <a:gridCol w="348115"/>
                <a:gridCol w="348115"/>
                <a:gridCol w="348115"/>
                <a:gridCol w="348115"/>
                <a:gridCol w="348115"/>
                <a:gridCol w="348115"/>
              </a:tblGrid>
              <a:tr h="339495">
                <a:tc>
                  <a:txBody>
                    <a:bodyPr/>
                    <a:lstStyle/>
                    <a:p>
                      <a:r>
                        <a:rPr lang="cs-CZ" sz="1200" baseline="0" dirty="0" smtClean="0">
                          <a:solidFill>
                            <a:srgbClr val="002060"/>
                          </a:solidFill>
                        </a:rPr>
                        <a:t>Pracovní záběr</a:t>
                      </a:r>
                      <a:endParaRPr lang="en-GB" sz="1200" baseline="0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cs-CZ" sz="800" baseline="0" dirty="0" smtClean="0">
                          <a:solidFill>
                            <a:srgbClr val="002060"/>
                          </a:solidFill>
                        </a:rPr>
                        <a:t>V metrech</a:t>
                      </a:r>
                      <a:endParaRPr lang="en-GB" sz="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>
                          <a:solidFill>
                            <a:srgbClr val="002060"/>
                          </a:solidFill>
                        </a:rPr>
                        <a:t>12</a:t>
                      </a:r>
                      <a:endParaRPr lang="en-GB" sz="1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>
                          <a:solidFill>
                            <a:srgbClr val="002060"/>
                          </a:solidFill>
                        </a:rPr>
                        <a:t>15</a:t>
                      </a:r>
                      <a:endParaRPr lang="en-GB" sz="1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>
                          <a:solidFill>
                            <a:srgbClr val="002060"/>
                          </a:solidFill>
                        </a:rPr>
                        <a:t>18</a:t>
                      </a:r>
                      <a:endParaRPr lang="en-GB" sz="1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>
                          <a:solidFill>
                            <a:srgbClr val="002060"/>
                          </a:solidFill>
                        </a:rPr>
                        <a:t>21</a:t>
                      </a:r>
                      <a:endParaRPr lang="en-GB" sz="1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>
                          <a:solidFill>
                            <a:srgbClr val="002060"/>
                          </a:solidFill>
                        </a:rPr>
                        <a:t>24</a:t>
                      </a:r>
                      <a:endParaRPr lang="en-GB" sz="1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>
                          <a:solidFill>
                            <a:srgbClr val="002060"/>
                          </a:solidFill>
                        </a:rPr>
                        <a:t>27</a:t>
                      </a:r>
                      <a:endParaRPr lang="en-GB" sz="1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>
                          <a:solidFill>
                            <a:srgbClr val="002060"/>
                          </a:solidFill>
                        </a:rPr>
                        <a:t>30</a:t>
                      </a:r>
                      <a:endParaRPr lang="en-GB" sz="1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>
                          <a:solidFill>
                            <a:srgbClr val="002060"/>
                          </a:solidFill>
                        </a:rPr>
                        <a:t>33</a:t>
                      </a:r>
                      <a:endParaRPr lang="en-GB" sz="1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>
                          <a:solidFill>
                            <a:srgbClr val="002060"/>
                          </a:solidFill>
                        </a:rPr>
                        <a:t>36</a:t>
                      </a:r>
                      <a:endParaRPr lang="en-GB" sz="1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>
                          <a:solidFill>
                            <a:srgbClr val="002060"/>
                          </a:solidFill>
                        </a:rPr>
                        <a:t>40</a:t>
                      </a:r>
                      <a:endParaRPr lang="en-GB" sz="1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>
                          <a:solidFill>
                            <a:srgbClr val="002060"/>
                          </a:solidFill>
                        </a:rPr>
                        <a:t>42</a:t>
                      </a:r>
                      <a:endParaRPr lang="en-GB" sz="1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 smtClean="0">
                          <a:solidFill>
                            <a:srgbClr val="002060"/>
                          </a:solidFill>
                        </a:rPr>
                        <a:t>45</a:t>
                      </a:r>
                      <a:endParaRPr lang="en-GB" sz="1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1150">
                <a:tc>
                  <a:txBody>
                    <a:bodyPr/>
                    <a:lstStyle/>
                    <a:p>
                      <a:pPr>
                        <a:tabLst>
                          <a:tab pos="628650" algn="l"/>
                        </a:tabLst>
                      </a:pPr>
                      <a:r>
                        <a:rPr lang="en-GB" sz="1000" b="1" dirty="0" smtClean="0">
                          <a:solidFill>
                            <a:srgbClr val="007033"/>
                          </a:solidFill>
                        </a:rPr>
                        <a:t>START</a:t>
                      </a:r>
                      <a:r>
                        <a:rPr lang="en-GB" sz="1200" b="1" baseline="0" dirty="0" smtClean="0">
                          <a:solidFill>
                            <a:srgbClr val="007033"/>
                          </a:solidFill>
                        </a:rPr>
                        <a:t> </a:t>
                      </a:r>
                      <a:r>
                        <a:rPr lang="cs-CZ" sz="800" b="1" baseline="0" dirty="0" smtClean="0">
                          <a:solidFill>
                            <a:srgbClr val="007033"/>
                          </a:solidFill>
                        </a:rPr>
                        <a:t>Za</a:t>
                      </a:r>
                      <a:r>
                        <a:rPr lang="en-GB" sz="800" b="1" baseline="0" dirty="0" smtClean="0">
                          <a:solidFill>
                            <a:srgbClr val="007033"/>
                          </a:solidFill>
                        </a:rPr>
                        <a:t> </a:t>
                      </a:r>
                      <a:r>
                        <a:rPr lang="en-GB" sz="800" b="1" dirty="0" smtClean="0">
                          <a:solidFill>
                            <a:srgbClr val="007033"/>
                          </a:solidFill>
                        </a:rPr>
                        <a:t>Ref. Lin</a:t>
                      </a:r>
                      <a:r>
                        <a:rPr lang="cs-CZ" sz="800" b="1" dirty="0" smtClean="0">
                          <a:solidFill>
                            <a:srgbClr val="007033"/>
                          </a:solidFill>
                        </a:rPr>
                        <a:t>.</a:t>
                      </a:r>
                      <a:endParaRPr lang="en-GB" sz="800" b="1" dirty="0">
                        <a:solidFill>
                          <a:srgbClr val="007033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en-GB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en-GB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en-GB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en-GB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en-GB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en-GB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en-GB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en-GB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en-GB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en-GB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en-GB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en-GB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1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628650" algn="l"/>
                        </a:tabLst>
                      </a:pPr>
                      <a:r>
                        <a:rPr lang="en-GB" sz="1000" b="1" dirty="0" smtClean="0">
                          <a:solidFill>
                            <a:srgbClr val="FF0000"/>
                          </a:solidFill>
                        </a:rPr>
                        <a:t>STO</a:t>
                      </a:r>
                      <a:r>
                        <a:rPr lang="en-GB" sz="1000" b="1" baseline="0" dirty="0" smtClean="0">
                          <a:solidFill>
                            <a:srgbClr val="FF0000"/>
                          </a:solidFill>
                        </a:rPr>
                        <a:t>P </a:t>
                      </a:r>
                      <a:r>
                        <a:rPr lang="cs-CZ" sz="800" b="1" baseline="0" dirty="0" smtClean="0">
                          <a:solidFill>
                            <a:srgbClr val="FF0000"/>
                          </a:solidFill>
                        </a:rPr>
                        <a:t>Za</a:t>
                      </a:r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sz="800" b="1" dirty="0" smtClean="0">
                          <a:solidFill>
                            <a:srgbClr val="FF0000"/>
                          </a:solidFill>
                        </a:rPr>
                        <a:t>Ref. </a:t>
                      </a:r>
                      <a:r>
                        <a:rPr lang="cs-CZ" sz="8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r>
                        <a:rPr lang="en-GB" sz="800" b="1" dirty="0" smtClean="0">
                          <a:solidFill>
                            <a:srgbClr val="FF0000"/>
                          </a:solidFill>
                        </a:rPr>
                        <a:t>in</a:t>
                      </a:r>
                      <a:r>
                        <a:rPr lang="cs-CZ" sz="800" b="1" dirty="0" smtClean="0">
                          <a:solidFill>
                            <a:srgbClr val="FF0000"/>
                          </a:solidFill>
                        </a:rPr>
                        <a:t>.</a:t>
                      </a:r>
                      <a:endParaRPr lang="en-GB" sz="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GB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GB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en-GB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en-GB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en-GB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>
                          <a:solidFill>
                            <a:srgbClr val="002060"/>
                          </a:solidFill>
                        </a:rPr>
                        <a:t>7</a:t>
                      </a:r>
                      <a:endParaRPr lang="en-GB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>
                          <a:solidFill>
                            <a:srgbClr val="002060"/>
                          </a:solidFill>
                        </a:rPr>
                        <a:t>9</a:t>
                      </a:r>
                      <a:endParaRPr lang="en-GB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>
                          <a:solidFill>
                            <a:srgbClr val="002060"/>
                          </a:solidFill>
                        </a:rPr>
                        <a:t>10</a:t>
                      </a:r>
                      <a:endParaRPr lang="en-GB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>
                          <a:solidFill>
                            <a:srgbClr val="002060"/>
                          </a:solidFill>
                        </a:rPr>
                        <a:t>10</a:t>
                      </a:r>
                      <a:endParaRPr lang="en-GB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>
                          <a:solidFill>
                            <a:srgbClr val="002060"/>
                          </a:solidFill>
                        </a:rPr>
                        <a:t>10</a:t>
                      </a:r>
                      <a:endParaRPr lang="en-GB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>
                          <a:solidFill>
                            <a:srgbClr val="002060"/>
                          </a:solidFill>
                        </a:rPr>
                        <a:t>10</a:t>
                      </a:r>
                      <a:endParaRPr lang="en-GB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>
                          <a:solidFill>
                            <a:srgbClr val="002060"/>
                          </a:solidFill>
                        </a:rPr>
                        <a:t>10</a:t>
                      </a:r>
                      <a:endParaRPr lang="en-GB" sz="11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9" name="Tekstfelt 58"/>
          <p:cNvSpPr txBox="1"/>
          <p:nvPr/>
        </p:nvSpPr>
        <p:spPr>
          <a:xfrm>
            <a:off x="5075361" y="4017838"/>
            <a:ext cx="3744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START </a:t>
            </a:r>
            <a:r>
              <a:rPr lang="cs-CZ" dirty="0" smtClean="0"/>
              <a:t>pro dostředné rozmetání je u </a:t>
            </a:r>
            <a:r>
              <a:rPr lang="en-GB" dirty="0" smtClean="0"/>
              <a:t>BOGBALLE </a:t>
            </a:r>
            <a:r>
              <a:rPr lang="cs-CZ" dirty="0" smtClean="0"/>
              <a:t>identické</a:t>
            </a:r>
            <a:r>
              <a:rPr lang="en-GB" dirty="0" smtClean="0"/>
              <a:t> – </a:t>
            </a:r>
            <a:r>
              <a:rPr lang="cs-CZ" dirty="0" smtClean="0"/>
              <a:t>nezávisí na pracovním záběru</a:t>
            </a:r>
            <a:r>
              <a:rPr lang="en-GB" dirty="0" smtClean="0"/>
              <a:t>. </a:t>
            </a:r>
            <a:endParaRPr lang="en-GB" dirty="0"/>
          </a:p>
        </p:txBody>
      </p:sp>
      <p:grpSp>
        <p:nvGrpSpPr>
          <p:cNvPr id="3" name="Gruppe 2"/>
          <p:cNvGrpSpPr/>
          <p:nvPr/>
        </p:nvGrpSpPr>
        <p:grpSpPr>
          <a:xfrm>
            <a:off x="0" y="1935882"/>
            <a:ext cx="6454909" cy="4877494"/>
            <a:chOff x="0" y="1935882"/>
            <a:chExt cx="6454909" cy="4877494"/>
          </a:xfrm>
        </p:grpSpPr>
        <p:cxnSp>
          <p:nvCxnSpPr>
            <p:cNvPr id="3079" name="Lige forbindelse 3078"/>
            <p:cNvCxnSpPr/>
            <p:nvPr/>
          </p:nvCxnSpPr>
          <p:spPr>
            <a:xfrm>
              <a:off x="2002867" y="1935882"/>
              <a:ext cx="1479099" cy="0"/>
            </a:xfrm>
            <a:prstGeom prst="line">
              <a:avLst/>
            </a:prstGeom>
            <a:ln w="15875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tvinklet trekant 6"/>
            <p:cNvSpPr/>
            <p:nvPr/>
          </p:nvSpPr>
          <p:spPr>
            <a:xfrm>
              <a:off x="476592" y="2816375"/>
              <a:ext cx="5046718" cy="3978123"/>
            </a:xfrm>
            <a:prstGeom prst="rtTriangle">
              <a:avLst/>
            </a:prstGeom>
            <a:pattFill prst="pct80">
              <a:fgClr>
                <a:srgbClr val="00B050"/>
              </a:fgClr>
              <a:bgClr>
                <a:srgbClr val="92D050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Lige forbindelse 7"/>
            <p:cNvCxnSpPr/>
            <p:nvPr/>
          </p:nvCxnSpPr>
          <p:spPr>
            <a:xfrm>
              <a:off x="476592" y="3452905"/>
              <a:ext cx="4238884" cy="3345049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ge forbindelse 8"/>
            <p:cNvCxnSpPr/>
            <p:nvPr/>
          </p:nvCxnSpPr>
          <p:spPr>
            <a:xfrm>
              <a:off x="1102495" y="4087257"/>
              <a:ext cx="0" cy="2709404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ge forbindelse 9"/>
            <p:cNvCxnSpPr/>
            <p:nvPr/>
          </p:nvCxnSpPr>
          <p:spPr>
            <a:xfrm flipH="1">
              <a:off x="999582" y="4022971"/>
              <a:ext cx="0" cy="2781964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irkel 10"/>
            <p:cNvSpPr/>
            <p:nvPr/>
          </p:nvSpPr>
          <p:spPr>
            <a:xfrm flipH="1">
              <a:off x="1018906" y="4705768"/>
              <a:ext cx="2417999" cy="2042814"/>
            </a:xfrm>
            <a:prstGeom prst="pie">
              <a:avLst>
                <a:gd name="adj1" fmla="val 20552916"/>
                <a:gd name="adj2" fmla="val 10189540"/>
              </a:avLst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cxnSp>
          <p:nvCxnSpPr>
            <p:cNvPr id="12" name="Lige forbindelse 11"/>
            <p:cNvCxnSpPr/>
            <p:nvPr/>
          </p:nvCxnSpPr>
          <p:spPr>
            <a:xfrm>
              <a:off x="464551" y="3591595"/>
              <a:ext cx="4090231" cy="3221781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ge forbindelse 13"/>
            <p:cNvCxnSpPr/>
            <p:nvPr/>
          </p:nvCxnSpPr>
          <p:spPr>
            <a:xfrm flipH="1">
              <a:off x="2269412" y="4992388"/>
              <a:ext cx="0" cy="1804265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ge forbindelse 14"/>
            <p:cNvCxnSpPr/>
            <p:nvPr/>
          </p:nvCxnSpPr>
          <p:spPr>
            <a:xfrm>
              <a:off x="2174472" y="4928882"/>
              <a:ext cx="0" cy="1882457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Lige forbindelse 17"/>
            <p:cNvCxnSpPr/>
            <p:nvPr/>
          </p:nvCxnSpPr>
          <p:spPr>
            <a:xfrm flipH="1">
              <a:off x="3453962" y="5961821"/>
              <a:ext cx="0" cy="829734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ge forbindelse 18"/>
            <p:cNvCxnSpPr/>
            <p:nvPr/>
          </p:nvCxnSpPr>
          <p:spPr>
            <a:xfrm>
              <a:off x="3354376" y="5894521"/>
              <a:ext cx="0" cy="895729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ge forbindelse 12"/>
            <p:cNvCxnSpPr/>
            <p:nvPr/>
          </p:nvCxnSpPr>
          <p:spPr>
            <a:xfrm flipH="1" flipV="1">
              <a:off x="483875" y="4314699"/>
              <a:ext cx="3157035" cy="2484059"/>
            </a:xfrm>
            <a:prstGeom prst="line">
              <a:avLst/>
            </a:prstGeom>
            <a:ln w="15875">
              <a:solidFill>
                <a:srgbClr val="C0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uppe 46"/>
            <p:cNvGrpSpPr/>
            <p:nvPr/>
          </p:nvGrpSpPr>
          <p:grpSpPr>
            <a:xfrm rot="18484833" flipH="1">
              <a:off x="324876" y="3819446"/>
              <a:ext cx="1177456" cy="151539"/>
              <a:chOff x="4969807" y="5445224"/>
              <a:chExt cx="754321" cy="90000"/>
            </a:xfrm>
          </p:grpSpPr>
          <p:sp>
            <p:nvSpPr>
              <p:cNvPr id="48" name="Rektangel 47"/>
              <p:cNvSpPr/>
              <p:nvPr/>
            </p:nvSpPr>
            <p:spPr>
              <a:xfrm>
                <a:off x="4969807" y="5445224"/>
                <a:ext cx="90000" cy="90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/>
                  <a:t>8</a:t>
                </a:r>
              </a:p>
            </p:txBody>
          </p:sp>
          <p:sp>
            <p:nvSpPr>
              <p:cNvPr id="49" name="Rektangel 48"/>
              <p:cNvSpPr/>
              <p:nvPr/>
            </p:nvSpPr>
            <p:spPr>
              <a:xfrm>
                <a:off x="5059812" y="5445224"/>
                <a:ext cx="90000" cy="90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/>
                  <a:t>7</a:t>
                </a:r>
              </a:p>
            </p:txBody>
          </p:sp>
          <p:sp>
            <p:nvSpPr>
              <p:cNvPr id="50" name="Rektangel 49"/>
              <p:cNvSpPr/>
              <p:nvPr/>
            </p:nvSpPr>
            <p:spPr>
              <a:xfrm>
                <a:off x="5152573" y="5445224"/>
                <a:ext cx="90000" cy="90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/>
                  <a:t>6</a:t>
                </a:r>
              </a:p>
            </p:txBody>
          </p:sp>
          <p:sp>
            <p:nvSpPr>
              <p:cNvPr id="51" name="Rektangel 50"/>
              <p:cNvSpPr/>
              <p:nvPr/>
            </p:nvSpPr>
            <p:spPr>
              <a:xfrm>
                <a:off x="5246396" y="5445224"/>
                <a:ext cx="90000" cy="90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/>
                  <a:t>5</a:t>
                </a:r>
              </a:p>
            </p:txBody>
          </p:sp>
          <p:sp>
            <p:nvSpPr>
              <p:cNvPr id="52" name="Rektangel 51"/>
              <p:cNvSpPr/>
              <p:nvPr/>
            </p:nvSpPr>
            <p:spPr>
              <a:xfrm>
                <a:off x="5349868" y="5445224"/>
                <a:ext cx="90000" cy="90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/>
                  <a:t>4</a:t>
                </a:r>
              </a:p>
            </p:txBody>
          </p:sp>
          <p:sp>
            <p:nvSpPr>
              <p:cNvPr id="53" name="Rektangel 52"/>
              <p:cNvSpPr/>
              <p:nvPr/>
            </p:nvSpPr>
            <p:spPr>
              <a:xfrm>
                <a:off x="5443542" y="5445224"/>
                <a:ext cx="90000" cy="90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/>
                  <a:t>3</a:t>
                </a:r>
              </a:p>
            </p:txBody>
          </p:sp>
          <p:sp>
            <p:nvSpPr>
              <p:cNvPr id="54" name="Rektangel 53"/>
              <p:cNvSpPr/>
              <p:nvPr/>
            </p:nvSpPr>
            <p:spPr>
              <a:xfrm>
                <a:off x="5538050" y="5445224"/>
                <a:ext cx="90000" cy="90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/>
                  <a:t>2</a:t>
                </a:r>
              </a:p>
            </p:txBody>
          </p:sp>
          <p:sp>
            <p:nvSpPr>
              <p:cNvPr id="55" name="Rektangel 54"/>
              <p:cNvSpPr/>
              <p:nvPr/>
            </p:nvSpPr>
            <p:spPr>
              <a:xfrm>
                <a:off x="5634128" y="5445224"/>
                <a:ext cx="90000" cy="900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/>
                  <a:t>1</a:t>
                </a:r>
              </a:p>
            </p:txBody>
          </p:sp>
        </p:grpSp>
        <p:grpSp>
          <p:nvGrpSpPr>
            <p:cNvPr id="20" name="Gruppe 19"/>
            <p:cNvGrpSpPr/>
            <p:nvPr/>
          </p:nvGrpSpPr>
          <p:grpSpPr>
            <a:xfrm rot="2295576" flipH="1">
              <a:off x="0" y="4143077"/>
              <a:ext cx="6454909" cy="729087"/>
              <a:chOff x="-28328" y="3498997"/>
              <a:chExt cx="3381484" cy="542285"/>
            </a:xfrm>
          </p:grpSpPr>
          <p:sp>
            <p:nvSpPr>
              <p:cNvPr id="21" name="Rektangel 20"/>
              <p:cNvSpPr/>
              <p:nvPr/>
            </p:nvSpPr>
            <p:spPr>
              <a:xfrm>
                <a:off x="-28328" y="3498997"/>
                <a:ext cx="3381484" cy="542285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2" name="Lige forbindelse 21"/>
              <p:cNvCxnSpPr/>
              <p:nvPr/>
            </p:nvCxnSpPr>
            <p:spPr>
              <a:xfrm>
                <a:off x="137176" y="3772150"/>
                <a:ext cx="405779" cy="0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Lige forbindelse 22"/>
              <p:cNvCxnSpPr/>
              <p:nvPr/>
            </p:nvCxnSpPr>
            <p:spPr>
              <a:xfrm>
                <a:off x="1004436" y="3772150"/>
                <a:ext cx="405779" cy="0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Lige forbindelse 23"/>
              <p:cNvCxnSpPr/>
              <p:nvPr/>
            </p:nvCxnSpPr>
            <p:spPr>
              <a:xfrm>
                <a:off x="1917439" y="3772150"/>
                <a:ext cx="405779" cy="0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Lige forbindelse 24"/>
              <p:cNvCxnSpPr/>
              <p:nvPr/>
            </p:nvCxnSpPr>
            <p:spPr>
              <a:xfrm>
                <a:off x="2732575" y="3769988"/>
                <a:ext cx="405779" cy="0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83" name="Gruppe 3082"/>
            <p:cNvGrpSpPr/>
            <p:nvPr/>
          </p:nvGrpSpPr>
          <p:grpSpPr>
            <a:xfrm flipH="1">
              <a:off x="1483846" y="4909560"/>
              <a:ext cx="1471632" cy="895704"/>
              <a:chOff x="6337253" y="4477512"/>
              <a:chExt cx="1471632" cy="895704"/>
            </a:xfrm>
          </p:grpSpPr>
          <p:sp>
            <p:nvSpPr>
              <p:cNvPr id="37" name="Rektangel 36"/>
              <p:cNvSpPr/>
              <p:nvPr/>
            </p:nvSpPr>
            <p:spPr>
              <a:xfrm>
                <a:off x="6337253" y="5211786"/>
                <a:ext cx="174332" cy="16143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8</a:t>
                </a:r>
              </a:p>
            </p:txBody>
          </p:sp>
          <p:sp>
            <p:nvSpPr>
              <p:cNvPr id="38" name="Rektangel 37"/>
              <p:cNvSpPr/>
              <p:nvPr/>
            </p:nvSpPr>
            <p:spPr>
              <a:xfrm>
                <a:off x="6522088" y="5211786"/>
                <a:ext cx="174332" cy="16143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7</a:t>
                </a:r>
              </a:p>
            </p:txBody>
          </p:sp>
          <p:sp>
            <p:nvSpPr>
              <p:cNvPr id="39" name="Rektangel 38"/>
              <p:cNvSpPr/>
              <p:nvPr/>
            </p:nvSpPr>
            <p:spPr>
              <a:xfrm>
                <a:off x="6701768" y="5211786"/>
                <a:ext cx="174332" cy="16143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6</a:t>
                </a:r>
              </a:p>
            </p:txBody>
          </p:sp>
          <p:sp>
            <p:nvSpPr>
              <p:cNvPr id="40" name="Rektangel 39"/>
              <p:cNvSpPr/>
              <p:nvPr/>
            </p:nvSpPr>
            <p:spPr>
              <a:xfrm>
                <a:off x="6883506" y="5211786"/>
                <a:ext cx="174332" cy="16143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5</a:t>
                </a:r>
              </a:p>
            </p:txBody>
          </p:sp>
          <p:sp>
            <p:nvSpPr>
              <p:cNvPr id="41" name="Rektangel 40"/>
              <p:cNvSpPr/>
              <p:nvPr/>
            </p:nvSpPr>
            <p:spPr>
              <a:xfrm>
                <a:off x="7083934" y="5211786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4</a:t>
                </a:r>
              </a:p>
            </p:txBody>
          </p:sp>
          <p:sp>
            <p:nvSpPr>
              <p:cNvPr id="42" name="Rektangel 41"/>
              <p:cNvSpPr/>
              <p:nvPr/>
            </p:nvSpPr>
            <p:spPr>
              <a:xfrm>
                <a:off x="7265383" y="5211786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3</a:t>
                </a:r>
              </a:p>
            </p:txBody>
          </p:sp>
          <p:sp>
            <p:nvSpPr>
              <p:cNvPr id="43" name="Rektangel 42"/>
              <p:cNvSpPr/>
              <p:nvPr/>
            </p:nvSpPr>
            <p:spPr>
              <a:xfrm>
                <a:off x="7448447" y="5211786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2</a:t>
                </a:r>
              </a:p>
            </p:txBody>
          </p:sp>
          <p:sp>
            <p:nvSpPr>
              <p:cNvPr id="44" name="Rektangel 43"/>
              <p:cNvSpPr/>
              <p:nvPr/>
            </p:nvSpPr>
            <p:spPr>
              <a:xfrm>
                <a:off x="7634553" y="5211786"/>
                <a:ext cx="174332" cy="161430"/>
              </a:xfrm>
              <a:prstGeom prst="rect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1</a:t>
                </a:r>
                <a:endParaRPr lang="en-GB" sz="1400" dirty="0" smtClean="0"/>
              </a:p>
            </p:txBody>
          </p:sp>
          <p:pic>
            <p:nvPicPr>
              <p:cNvPr id="75" name="Billede 74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V="1">
                <a:off x="6857532" y="4477512"/>
                <a:ext cx="422903" cy="71568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9229124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BOGBALLE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115888"/>
            <a:ext cx="302736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Line 6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3076" name="Tekstfelt 1"/>
          <p:cNvSpPr txBox="1">
            <a:spLocks noChangeArrowheads="1"/>
          </p:cNvSpPr>
          <p:nvPr/>
        </p:nvSpPr>
        <p:spPr bwMode="auto">
          <a:xfrm>
            <a:off x="250825" y="303213"/>
            <a:ext cx="4176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sz="2400" b="1" i="1" dirty="0" smtClean="0">
                <a:solidFill>
                  <a:srgbClr val="FF0000"/>
                </a:solidFill>
              </a:rPr>
              <a:t>SC</a:t>
            </a:r>
            <a:r>
              <a:rPr lang="da-DK" sz="2400" b="1" i="1" baseline="30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a-DK" sz="2400" b="1" i="1" baseline="30000" dirty="0" smtClean="0">
                <a:solidFill>
                  <a:schemeClr val="bg1">
                    <a:lumMod val="50000"/>
                  </a:schemeClr>
                </a:solidFill>
              </a:rPr>
              <a:t>BOGBALLE </a:t>
            </a:r>
            <a:r>
              <a:rPr lang="en-US" sz="2400" b="1" i="1" baseline="30000" dirty="0" smtClean="0">
                <a:solidFill>
                  <a:schemeClr val="bg1">
                    <a:lumMod val="50000"/>
                  </a:schemeClr>
                </a:solidFill>
              </a:rPr>
              <a:t>Specific</a:t>
            </a:r>
            <a:endParaRPr lang="en-US" sz="2400" b="1" i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kstfelt 1"/>
          <p:cNvSpPr txBox="1"/>
          <p:nvPr/>
        </p:nvSpPr>
        <p:spPr>
          <a:xfrm>
            <a:off x="250825" y="980728"/>
            <a:ext cx="86416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BOGBALLE </a:t>
            </a:r>
            <a:r>
              <a:rPr lang="cs-CZ" dirty="0" smtClean="0"/>
              <a:t>nabízí dvě varianty</a:t>
            </a:r>
            <a:r>
              <a:rPr lang="en-GB" dirty="0" smtClean="0"/>
              <a:t>:</a:t>
            </a:r>
          </a:p>
          <a:p>
            <a:endParaRPr lang="en-GB" dirty="0" smtClean="0"/>
          </a:p>
          <a:p>
            <a:pPr algn="ctr"/>
            <a:r>
              <a:rPr lang="en-GB" sz="2400" dirty="0" smtClean="0">
                <a:solidFill>
                  <a:srgbClr val="002060"/>
                </a:solidFill>
              </a:rPr>
              <a:t>Section Control Standard – </a:t>
            </a:r>
            <a:r>
              <a:rPr lang="en-GB" sz="2400" b="1" i="1" dirty="0" smtClean="0">
                <a:solidFill>
                  <a:srgbClr val="002060"/>
                </a:solidFill>
              </a:rPr>
              <a:t>SC</a:t>
            </a:r>
            <a:r>
              <a:rPr lang="en-GB" sz="2400" b="1" i="1" baseline="30000" dirty="0" smtClean="0">
                <a:solidFill>
                  <a:srgbClr val="002060"/>
                </a:solidFill>
              </a:rPr>
              <a:t>Standard</a:t>
            </a:r>
          </a:p>
          <a:p>
            <a:pPr algn="ctr"/>
            <a:endParaRPr lang="en-GB" sz="400" dirty="0" smtClean="0">
              <a:solidFill>
                <a:srgbClr val="002060"/>
              </a:solidFill>
            </a:endParaRPr>
          </a:p>
          <a:p>
            <a:pPr algn="ctr"/>
            <a:r>
              <a:rPr lang="en-GB" dirty="0" smtClean="0">
                <a:solidFill>
                  <a:srgbClr val="002060"/>
                </a:solidFill>
              </a:rPr>
              <a:t>a</a:t>
            </a:r>
          </a:p>
          <a:p>
            <a:pPr algn="ctr"/>
            <a:endParaRPr lang="en-GB" sz="800" dirty="0" smtClean="0">
              <a:solidFill>
                <a:srgbClr val="002060"/>
              </a:solidFill>
            </a:endParaRPr>
          </a:p>
          <a:p>
            <a:pPr algn="ctr"/>
            <a:r>
              <a:rPr lang="en-GB" sz="2400" dirty="0" smtClean="0">
                <a:solidFill>
                  <a:srgbClr val="002060"/>
                </a:solidFill>
              </a:rPr>
              <a:t>Section Control Dynamic – </a:t>
            </a:r>
            <a:r>
              <a:rPr lang="en-GB" sz="2400" b="1" i="1" dirty="0" smtClean="0">
                <a:solidFill>
                  <a:srgbClr val="002060"/>
                </a:solidFill>
              </a:rPr>
              <a:t>SC</a:t>
            </a:r>
            <a:r>
              <a:rPr lang="en-GB" sz="2400" b="1" i="1" baseline="30000" dirty="0" smtClean="0">
                <a:solidFill>
                  <a:srgbClr val="002060"/>
                </a:solidFill>
              </a:rPr>
              <a:t>Dynamic</a:t>
            </a:r>
          </a:p>
          <a:p>
            <a:endParaRPr lang="en-GB" dirty="0" smtClean="0"/>
          </a:p>
          <a:p>
            <a:r>
              <a:rPr lang="cs-CZ" dirty="0" smtClean="0"/>
              <a:t>Obě varianty využívají výhody čtyřnásobného překrytí </a:t>
            </a:r>
            <a:r>
              <a:rPr lang="en-GB" dirty="0" smtClean="0"/>
              <a:t>BOGBALLE </a:t>
            </a:r>
            <a:r>
              <a:rPr lang="cs-CZ" dirty="0" smtClean="0"/>
              <a:t>dostředného systému </a:t>
            </a:r>
            <a:r>
              <a:rPr lang="en-GB" dirty="0" smtClean="0"/>
              <a:t>– </a:t>
            </a:r>
            <a:r>
              <a:rPr lang="cs-CZ" dirty="0" smtClean="0"/>
              <a:t>současně řídí rozmetadlo na souvratích a při hnojení v klínech.</a:t>
            </a:r>
            <a:endParaRPr lang="en-GB" dirty="0"/>
          </a:p>
        </p:txBody>
      </p:sp>
      <p:sp>
        <p:nvSpPr>
          <p:cNvPr id="4" name="Tekstfelt 3"/>
          <p:cNvSpPr txBox="1"/>
          <p:nvPr/>
        </p:nvSpPr>
        <p:spPr>
          <a:xfrm>
            <a:off x="250825" y="4161854"/>
            <a:ext cx="8641655" cy="1056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smtClean="0">
                <a:solidFill>
                  <a:srgbClr val="002060"/>
                </a:solidFill>
              </a:rPr>
              <a:t>SC</a:t>
            </a:r>
            <a:r>
              <a:rPr lang="en-GB" sz="2400" b="1" i="1" baseline="30000" dirty="0" smtClean="0">
                <a:solidFill>
                  <a:srgbClr val="002060"/>
                </a:solidFill>
              </a:rPr>
              <a:t>Standard</a:t>
            </a:r>
            <a:endParaRPr lang="en-GB" sz="2400" b="1" i="1" dirty="0" smtClean="0">
              <a:solidFill>
                <a:srgbClr val="002060"/>
              </a:solidFill>
            </a:endParaRPr>
          </a:p>
          <a:p>
            <a:endParaRPr lang="en-GB" sz="400" b="1" i="1" baseline="30000" dirty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Řídí rozmetadlo v </a:t>
            </a:r>
            <a:r>
              <a:rPr lang="en-GB" b="1" u="sng" dirty="0" err="1" smtClean="0">
                <a:solidFill>
                  <a:srgbClr val="002060"/>
                </a:solidFill>
              </a:rPr>
              <a:t>symmetri</a:t>
            </a:r>
            <a:r>
              <a:rPr lang="cs-CZ" b="1" u="sng" dirty="0" err="1" smtClean="0">
                <a:solidFill>
                  <a:srgbClr val="002060"/>
                </a:solidFill>
              </a:rPr>
              <a:t>ckých</a:t>
            </a:r>
            <a:r>
              <a:rPr lang="en-GB" b="1" u="sng" dirty="0" smtClean="0">
                <a:solidFill>
                  <a:srgbClr val="002060"/>
                </a:solidFill>
              </a:rPr>
              <a:t> </a:t>
            </a:r>
            <a:r>
              <a:rPr lang="cs-CZ" b="1" u="sng" dirty="0" smtClean="0">
                <a:solidFill>
                  <a:srgbClr val="002060"/>
                </a:solidFill>
              </a:rPr>
              <a:t>krocích</a:t>
            </a:r>
            <a:r>
              <a:rPr lang="en-GB" dirty="0" smtClean="0">
                <a:solidFill>
                  <a:srgbClr val="002060"/>
                </a:solidFill>
              </a:rPr>
              <a:t> -</a:t>
            </a:r>
          </a:p>
          <a:p>
            <a:r>
              <a:rPr lang="cs-CZ" dirty="0">
                <a:solidFill>
                  <a:srgbClr val="002060"/>
                </a:solidFill>
              </a:rPr>
              <a:t>s</a:t>
            </a:r>
            <a:r>
              <a:rPr lang="cs-CZ" dirty="0" smtClean="0">
                <a:solidFill>
                  <a:srgbClr val="002060"/>
                </a:solidFill>
              </a:rPr>
              <a:t>tejné na obou stranách rozmetacího obrazce</a:t>
            </a:r>
            <a:r>
              <a:rPr lang="en-GB" dirty="0" smtClean="0">
                <a:solidFill>
                  <a:srgbClr val="002060"/>
                </a:solidFill>
              </a:rPr>
              <a:t>.  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7" name="Tekstfelt 6"/>
          <p:cNvSpPr txBox="1"/>
          <p:nvPr/>
        </p:nvSpPr>
        <p:spPr>
          <a:xfrm>
            <a:off x="251520" y="5445224"/>
            <a:ext cx="8641655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smtClean="0">
                <a:solidFill>
                  <a:srgbClr val="002060"/>
                </a:solidFill>
              </a:rPr>
              <a:t>SC</a:t>
            </a:r>
            <a:r>
              <a:rPr lang="en-GB" sz="2400" b="1" i="1" baseline="30000" dirty="0" smtClean="0">
                <a:solidFill>
                  <a:srgbClr val="002060"/>
                </a:solidFill>
              </a:rPr>
              <a:t>Dynamic</a:t>
            </a:r>
            <a:endParaRPr lang="en-GB" sz="2400" b="1" i="1" dirty="0" smtClean="0">
              <a:solidFill>
                <a:srgbClr val="002060"/>
              </a:solidFill>
            </a:endParaRPr>
          </a:p>
          <a:p>
            <a:endParaRPr lang="en-GB" sz="400" b="1" i="1" baseline="30000" dirty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Řídí rozmetadlo v </a:t>
            </a:r>
            <a:r>
              <a:rPr lang="en-GB" b="1" u="sng" dirty="0" smtClean="0">
                <a:solidFill>
                  <a:srgbClr val="002060"/>
                </a:solidFill>
              </a:rPr>
              <a:t>asymmetric</a:t>
            </a:r>
            <a:r>
              <a:rPr lang="cs-CZ" b="1" u="sng" dirty="0" err="1" smtClean="0">
                <a:solidFill>
                  <a:srgbClr val="002060"/>
                </a:solidFill>
              </a:rPr>
              <a:t>kých</a:t>
            </a:r>
            <a:r>
              <a:rPr lang="en-GB" b="1" u="sng" dirty="0" smtClean="0">
                <a:solidFill>
                  <a:srgbClr val="002060"/>
                </a:solidFill>
              </a:rPr>
              <a:t> </a:t>
            </a:r>
            <a:r>
              <a:rPr lang="cs-CZ" b="1" u="sng" dirty="0" smtClean="0">
                <a:solidFill>
                  <a:srgbClr val="002060"/>
                </a:solidFill>
              </a:rPr>
              <a:t>krocích</a:t>
            </a:r>
            <a:r>
              <a:rPr lang="en-GB" dirty="0" smtClean="0">
                <a:solidFill>
                  <a:srgbClr val="002060"/>
                </a:solidFill>
              </a:rPr>
              <a:t> -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Rozmetací obrazec je na každé straně odlišný</a:t>
            </a:r>
            <a:r>
              <a:rPr lang="en-GB" dirty="0" smtClean="0">
                <a:solidFill>
                  <a:srgbClr val="002060"/>
                </a:solidFill>
              </a:rPr>
              <a:t>.  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10422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BOGBALLE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115888"/>
            <a:ext cx="302736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Line 6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grpSp>
        <p:nvGrpSpPr>
          <p:cNvPr id="3" name="Gruppe 2"/>
          <p:cNvGrpSpPr/>
          <p:nvPr/>
        </p:nvGrpSpPr>
        <p:grpSpPr>
          <a:xfrm>
            <a:off x="562412" y="1340768"/>
            <a:ext cx="8028756" cy="2665263"/>
            <a:chOff x="647700" y="2347913"/>
            <a:chExt cx="8028756" cy="2665263"/>
          </a:xfrm>
        </p:grpSpPr>
        <p:pic>
          <p:nvPicPr>
            <p:cNvPr id="2053" name="Billed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" y="2347913"/>
              <a:ext cx="7885113" cy="2573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ktangel 1"/>
            <p:cNvSpPr/>
            <p:nvPr/>
          </p:nvSpPr>
          <p:spPr>
            <a:xfrm>
              <a:off x="6660232" y="4149080"/>
              <a:ext cx="2016224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ekstfelt 3"/>
          <p:cNvSpPr txBox="1"/>
          <p:nvPr/>
        </p:nvSpPr>
        <p:spPr>
          <a:xfrm>
            <a:off x="323850" y="4149080"/>
            <a:ext cx="84963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00" b="1" dirty="0" smtClean="0">
                <a:solidFill>
                  <a:schemeClr val="accent6">
                    <a:lumMod val="75000"/>
                  </a:schemeClr>
                </a:solidFill>
              </a:rPr>
              <a:t>So</a:t>
            </a:r>
            <a:r>
              <a:rPr lang="cs-CZ" sz="2300" b="1" dirty="0" err="1" smtClean="0">
                <a:solidFill>
                  <a:schemeClr val="accent6">
                    <a:lumMod val="75000"/>
                  </a:schemeClr>
                </a:solidFill>
              </a:rPr>
              <a:t>fistikované</a:t>
            </a:r>
            <a:r>
              <a:rPr lang="en-GB" sz="23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300" b="1" dirty="0" smtClean="0">
                <a:solidFill>
                  <a:schemeClr val="accent6">
                    <a:lumMod val="75000"/>
                  </a:schemeClr>
                </a:solidFill>
              </a:rPr>
              <a:t>ovládání zachovávající výhody a</a:t>
            </a:r>
            <a:r>
              <a:rPr lang="en-GB" sz="2300" b="1" dirty="0" smtClean="0">
                <a:solidFill>
                  <a:schemeClr val="accent6">
                    <a:lumMod val="75000"/>
                  </a:schemeClr>
                </a:solidFill>
              </a:rPr>
              <a:t> know-how  BOGBALLE </a:t>
            </a:r>
            <a:r>
              <a:rPr lang="cs-CZ" sz="2300" b="1" dirty="0" smtClean="0">
                <a:solidFill>
                  <a:schemeClr val="accent6">
                    <a:lumMod val="75000"/>
                  </a:schemeClr>
                </a:solidFill>
              </a:rPr>
              <a:t>dostředného systému</a:t>
            </a:r>
            <a:endParaRPr lang="en-GB" sz="23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kstfelt 9"/>
          <p:cNvSpPr txBox="1"/>
          <p:nvPr/>
        </p:nvSpPr>
        <p:spPr>
          <a:xfrm>
            <a:off x="562411" y="5437673"/>
            <a:ext cx="7885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accent6">
                    <a:lumMod val="75000"/>
                  </a:schemeClr>
                </a:solidFill>
              </a:rPr>
              <a:t>Převedení složité technologie do praktického řešení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</a:rPr>
              <a:t>– </a:t>
            </a:r>
            <a:r>
              <a:rPr lang="cs-CZ" sz="2000" b="1" dirty="0" smtClean="0">
                <a:solidFill>
                  <a:schemeClr val="accent6">
                    <a:lumMod val="75000"/>
                  </a:schemeClr>
                </a:solidFill>
              </a:rPr>
              <a:t>není přerušen perfektní rozmetací obrazec 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</a:rPr>
              <a:t>– </a:t>
            </a:r>
            <a:r>
              <a:rPr lang="cs-CZ" sz="2000" b="1" dirty="0" smtClean="0">
                <a:solidFill>
                  <a:schemeClr val="accent6">
                    <a:lumMod val="75000"/>
                  </a:schemeClr>
                </a:solidFill>
              </a:rPr>
              <a:t>bez montování přehršle kompenzujících mechanismů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GB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385614"/>
            <a:ext cx="1448610" cy="353152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BOGBALLE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115888"/>
            <a:ext cx="302736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Line 6"/>
          <p:cNvSpPr>
            <a:spLocks noChangeShapeType="1"/>
          </p:cNvSpPr>
          <p:nvPr/>
        </p:nvSpPr>
        <p:spPr bwMode="auto">
          <a:xfrm>
            <a:off x="323850" y="765175"/>
            <a:ext cx="8496300" cy="0"/>
          </a:xfrm>
          <a:prstGeom prst="line">
            <a:avLst/>
          </a:prstGeom>
          <a:noFill/>
          <a:ln w="38100">
            <a:solidFill>
              <a:srgbClr val="00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8" name="Tekstfelt 7"/>
          <p:cNvSpPr txBox="1"/>
          <p:nvPr/>
        </p:nvSpPr>
        <p:spPr>
          <a:xfrm>
            <a:off x="539552" y="980728"/>
            <a:ext cx="81369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</a:rPr>
              <a:t>BOGBALLE </a:t>
            </a:r>
            <a:r>
              <a:rPr lang="en-GB" b="1" dirty="0" err="1" smtClean="0">
                <a:solidFill>
                  <a:srgbClr val="002060"/>
                </a:solidFill>
              </a:rPr>
              <a:t>SC</a:t>
            </a:r>
            <a:r>
              <a:rPr lang="en-GB" b="1" baseline="30000" dirty="0" err="1" smtClean="0">
                <a:solidFill>
                  <a:srgbClr val="002060"/>
                </a:solidFill>
              </a:rPr>
              <a:t>Dynamic</a:t>
            </a:r>
            <a:r>
              <a:rPr lang="en-GB" b="1" dirty="0" smtClean="0">
                <a:solidFill>
                  <a:srgbClr val="002060"/>
                </a:solidFill>
              </a:rPr>
              <a:t> </a:t>
            </a:r>
            <a:r>
              <a:rPr lang="cs-CZ" b="1" dirty="0" smtClean="0">
                <a:solidFill>
                  <a:srgbClr val="002060"/>
                </a:solidFill>
              </a:rPr>
              <a:t>je založeno na</a:t>
            </a:r>
            <a:r>
              <a:rPr lang="en-GB" b="1" dirty="0" smtClean="0">
                <a:solidFill>
                  <a:srgbClr val="002060"/>
                </a:solidFill>
              </a:rPr>
              <a:t> 8 </a:t>
            </a:r>
            <a:r>
              <a:rPr lang="cs-CZ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plynulých</a:t>
            </a:r>
            <a:r>
              <a:rPr lang="en-GB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dynamic</a:t>
            </a:r>
            <a:r>
              <a:rPr lang="cs-CZ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kých</a:t>
            </a:r>
            <a:r>
              <a:rPr lang="en-GB" b="1" dirty="0" smtClean="0">
                <a:solidFill>
                  <a:srgbClr val="002060"/>
                </a:solidFill>
              </a:rPr>
              <a:t> se</a:t>
            </a:r>
            <a:r>
              <a:rPr lang="cs-CZ" b="1" dirty="0" err="1" smtClean="0">
                <a:solidFill>
                  <a:srgbClr val="002060"/>
                </a:solidFill>
              </a:rPr>
              <a:t>kcích</a:t>
            </a:r>
            <a:endParaRPr lang="en-GB" b="1" dirty="0" smtClean="0">
              <a:solidFill>
                <a:srgbClr val="002060"/>
              </a:solidFill>
            </a:endParaRPr>
          </a:p>
          <a:p>
            <a:r>
              <a:rPr lang="en-GB" sz="1500" b="1" dirty="0" smtClean="0">
                <a:solidFill>
                  <a:srgbClr val="002060"/>
                </a:solidFill>
              </a:rPr>
              <a:t>– </a:t>
            </a:r>
            <a:r>
              <a:rPr lang="cs-CZ" sz="1500" b="1" dirty="0" smtClean="0">
                <a:solidFill>
                  <a:srgbClr val="002060"/>
                </a:solidFill>
              </a:rPr>
              <a:t>každá sekce odpovídá </a:t>
            </a:r>
            <a:r>
              <a:rPr lang="en-GB" sz="1500" b="1" dirty="0" smtClean="0">
                <a:solidFill>
                  <a:srgbClr val="002060"/>
                </a:solidFill>
              </a:rPr>
              <a:t>1/8 </a:t>
            </a:r>
            <a:r>
              <a:rPr lang="cs-CZ" sz="1500" b="1" dirty="0" smtClean="0">
                <a:solidFill>
                  <a:srgbClr val="002060"/>
                </a:solidFill>
              </a:rPr>
              <a:t>pracovního záběru (boom záběru).</a:t>
            </a:r>
            <a:endParaRPr lang="en-GB" sz="1500" b="1" dirty="0" smtClean="0">
              <a:solidFill>
                <a:srgbClr val="002060"/>
              </a:solidFill>
            </a:endParaRPr>
          </a:p>
        </p:txBody>
      </p:sp>
      <p:grpSp>
        <p:nvGrpSpPr>
          <p:cNvPr id="9" name="Gruppe 8"/>
          <p:cNvGrpSpPr>
            <a:grpSpLocks noChangeAspect="1"/>
          </p:cNvGrpSpPr>
          <p:nvPr/>
        </p:nvGrpSpPr>
        <p:grpSpPr>
          <a:xfrm>
            <a:off x="1562866" y="1628800"/>
            <a:ext cx="6006612" cy="2231375"/>
            <a:chOff x="2502844" y="2245342"/>
            <a:chExt cx="1429381" cy="530995"/>
          </a:xfrm>
        </p:grpSpPr>
        <p:sp>
          <p:nvSpPr>
            <p:cNvPr id="10" name="Rektangel 9"/>
            <p:cNvSpPr/>
            <p:nvPr/>
          </p:nvSpPr>
          <p:spPr>
            <a:xfrm>
              <a:off x="2502844" y="2614907"/>
              <a:ext cx="174332" cy="161430"/>
            </a:xfrm>
            <a:prstGeom prst="rect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1</a:t>
              </a:r>
              <a:endParaRPr lang="en-GB" sz="1400" dirty="0"/>
            </a:p>
          </p:txBody>
        </p:sp>
        <p:sp>
          <p:nvSpPr>
            <p:cNvPr id="11" name="Rektangel 10"/>
            <p:cNvSpPr/>
            <p:nvPr/>
          </p:nvSpPr>
          <p:spPr>
            <a:xfrm>
              <a:off x="2679481" y="2614907"/>
              <a:ext cx="174332" cy="161430"/>
            </a:xfrm>
            <a:prstGeom prst="rect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2</a:t>
              </a:r>
              <a:endParaRPr lang="en-GB" sz="1400" dirty="0"/>
            </a:p>
          </p:txBody>
        </p:sp>
        <p:sp>
          <p:nvSpPr>
            <p:cNvPr id="12" name="Rektangel 11"/>
            <p:cNvSpPr/>
            <p:nvPr/>
          </p:nvSpPr>
          <p:spPr>
            <a:xfrm>
              <a:off x="2855535" y="2614907"/>
              <a:ext cx="174332" cy="16143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3</a:t>
              </a:r>
              <a:endParaRPr lang="en-GB" sz="1400" dirty="0"/>
            </a:p>
          </p:txBody>
        </p:sp>
        <p:sp>
          <p:nvSpPr>
            <p:cNvPr id="13" name="Rektangel 12"/>
            <p:cNvSpPr/>
            <p:nvPr/>
          </p:nvSpPr>
          <p:spPr>
            <a:xfrm>
              <a:off x="3030021" y="2614907"/>
              <a:ext cx="174332" cy="16143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4</a:t>
              </a:r>
              <a:endParaRPr lang="en-GB" sz="1400" dirty="0"/>
            </a:p>
          </p:txBody>
        </p:sp>
        <p:sp>
          <p:nvSpPr>
            <p:cNvPr id="14" name="Rektangel 13"/>
            <p:cNvSpPr/>
            <p:nvPr/>
          </p:nvSpPr>
          <p:spPr>
            <a:xfrm>
              <a:off x="3230449" y="2614907"/>
              <a:ext cx="174332" cy="16143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5</a:t>
              </a:r>
              <a:endParaRPr lang="en-GB" sz="1400" dirty="0"/>
            </a:p>
          </p:txBody>
        </p:sp>
        <p:sp>
          <p:nvSpPr>
            <p:cNvPr id="15" name="Rektangel 14"/>
            <p:cNvSpPr/>
            <p:nvPr/>
          </p:nvSpPr>
          <p:spPr>
            <a:xfrm>
              <a:off x="3406459" y="2614907"/>
              <a:ext cx="174332" cy="16143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6</a:t>
              </a:r>
              <a:endParaRPr lang="en-GB" sz="1400" dirty="0"/>
            </a:p>
          </p:txBody>
        </p:sp>
        <p:sp>
          <p:nvSpPr>
            <p:cNvPr id="16" name="Rektangel 15"/>
            <p:cNvSpPr/>
            <p:nvPr/>
          </p:nvSpPr>
          <p:spPr>
            <a:xfrm>
              <a:off x="3581799" y="2614907"/>
              <a:ext cx="174332" cy="16143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7</a:t>
              </a:r>
              <a:endParaRPr lang="en-GB" sz="1400" dirty="0"/>
            </a:p>
          </p:txBody>
        </p:sp>
        <p:sp>
          <p:nvSpPr>
            <p:cNvPr id="17" name="Rektangel 16"/>
            <p:cNvSpPr/>
            <p:nvPr/>
          </p:nvSpPr>
          <p:spPr>
            <a:xfrm>
              <a:off x="3757893" y="2614907"/>
              <a:ext cx="174332" cy="16143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 smtClean="0"/>
                <a:t>8</a:t>
              </a:r>
              <a:endParaRPr lang="en-GB" sz="1400" dirty="0"/>
            </a:p>
          </p:txBody>
        </p:sp>
        <p:pic>
          <p:nvPicPr>
            <p:cNvPr id="18" name="Billede 1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V="1">
              <a:off x="3113710" y="2245342"/>
              <a:ext cx="212725" cy="360000"/>
            </a:xfrm>
            <a:prstGeom prst="rect">
              <a:avLst/>
            </a:prstGeom>
          </p:spPr>
        </p:pic>
      </p:grpSp>
      <p:sp>
        <p:nvSpPr>
          <p:cNvPr id="2" name="Tekstfelt 1"/>
          <p:cNvSpPr txBox="1"/>
          <p:nvPr/>
        </p:nvSpPr>
        <p:spPr>
          <a:xfrm>
            <a:off x="1461180" y="2530996"/>
            <a:ext cx="2686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2060"/>
                </a:solidFill>
              </a:rPr>
              <a:t>Se</a:t>
            </a:r>
            <a:r>
              <a:rPr lang="cs-CZ" b="1" dirty="0" err="1" smtClean="0">
                <a:solidFill>
                  <a:srgbClr val="002060"/>
                </a:solidFill>
              </a:rPr>
              <a:t>kce</a:t>
            </a:r>
            <a:r>
              <a:rPr lang="en-GB" b="1" dirty="0" smtClean="0">
                <a:solidFill>
                  <a:srgbClr val="002060"/>
                </a:solidFill>
              </a:rPr>
              <a:t> 1:</a:t>
            </a:r>
          </a:p>
          <a:p>
            <a:pPr algn="ctr"/>
            <a:r>
              <a:rPr lang="cs-CZ" sz="1400" b="1" dirty="0" smtClean="0">
                <a:solidFill>
                  <a:srgbClr val="002060"/>
                </a:solidFill>
              </a:rPr>
              <a:t>Sekce na levé straně</a:t>
            </a:r>
            <a:endParaRPr lang="en-GB" sz="1400" b="1" dirty="0">
              <a:solidFill>
                <a:srgbClr val="002060"/>
              </a:solidFill>
            </a:endParaRPr>
          </a:p>
        </p:txBody>
      </p:sp>
      <p:sp>
        <p:nvSpPr>
          <p:cNvPr id="20" name="Tekstfelt 19"/>
          <p:cNvSpPr txBox="1"/>
          <p:nvPr/>
        </p:nvSpPr>
        <p:spPr>
          <a:xfrm>
            <a:off x="4994628" y="2530291"/>
            <a:ext cx="2784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2060"/>
                </a:solidFill>
              </a:rPr>
              <a:t>Se</a:t>
            </a:r>
            <a:r>
              <a:rPr lang="cs-CZ" b="1" dirty="0" err="1" smtClean="0">
                <a:solidFill>
                  <a:srgbClr val="002060"/>
                </a:solidFill>
              </a:rPr>
              <a:t>kce</a:t>
            </a:r>
            <a:r>
              <a:rPr lang="en-GB" b="1" dirty="0" smtClean="0">
                <a:solidFill>
                  <a:srgbClr val="002060"/>
                </a:solidFill>
              </a:rPr>
              <a:t> 8:</a:t>
            </a:r>
          </a:p>
          <a:p>
            <a:pPr algn="ctr"/>
            <a:r>
              <a:rPr lang="cs-CZ" sz="1400" b="1" dirty="0" smtClean="0">
                <a:solidFill>
                  <a:srgbClr val="002060"/>
                </a:solidFill>
              </a:rPr>
              <a:t>Sekce na pravé straně</a:t>
            </a:r>
            <a:endParaRPr lang="en-GB" sz="1400" b="1" dirty="0">
              <a:solidFill>
                <a:srgbClr val="002060"/>
              </a:solidFill>
            </a:endParaRPr>
          </a:p>
        </p:txBody>
      </p:sp>
      <p:sp>
        <p:nvSpPr>
          <p:cNvPr id="4" name="Tekstfelt 3"/>
          <p:cNvSpPr txBox="1"/>
          <p:nvPr/>
        </p:nvSpPr>
        <p:spPr>
          <a:xfrm>
            <a:off x="2628548" y="4077072"/>
            <a:ext cx="388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accent6">
                    <a:lumMod val="50000"/>
                  </a:schemeClr>
                </a:solidFill>
              </a:rPr>
              <a:t>Dvouúčelová hradítka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8184" y="4415560"/>
            <a:ext cx="5272945" cy="2359716"/>
          </a:xfrm>
          <a:prstGeom prst="rect">
            <a:avLst/>
          </a:prstGeom>
        </p:spPr>
      </p:pic>
      <p:pic>
        <p:nvPicPr>
          <p:cNvPr id="21" name="Billed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385614"/>
            <a:ext cx="1448610" cy="353152"/>
          </a:xfrm>
          <a:prstGeom prst="rect">
            <a:avLst/>
          </a:prstGeom>
        </p:spPr>
      </p:pic>
      <p:cxnSp>
        <p:nvCxnSpPr>
          <p:cNvPr id="6" name="Lige forbindelse 5"/>
          <p:cNvCxnSpPr/>
          <p:nvPr/>
        </p:nvCxnSpPr>
        <p:spPr>
          <a:xfrm flipH="1">
            <a:off x="3050424" y="5529932"/>
            <a:ext cx="166124" cy="1296144"/>
          </a:xfrm>
          <a:prstGeom prst="line">
            <a:avLst/>
          </a:prstGeom>
          <a:ln w="12700">
            <a:solidFill>
              <a:schemeClr val="tx1"/>
            </a:solidFill>
            <a:prstDash val="dash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Lige forbindelse 23"/>
          <p:cNvCxnSpPr/>
          <p:nvPr/>
        </p:nvCxnSpPr>
        <p:spPr>
          <a:xfrm flipH="1">
            <a:off x="4860032" y="5529932"/>
            <a:ext cx="1090419" cy="779388"/>
          </a:xfrm>
          <a:prstGeom prst="line">
            <a:avLst/>
          </a:prstGeom>
          <a:ln w="12700">
            <a:solidFill>
              <a:schemeClr val="tx1"/>
            </a:solidFill>
            <a:prstDash val="dash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31942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6247</TotalTime>
  <Words>1489</Words>
  <Application>Microsoft Office PowerPoint</Application>
  <PresentationFormat>Předvádění na obrazovce (4:3)</PresentationFormat>
  <Paragraphs>464</Paragraphs>
  <Slides>19</Slides>
  <Notes>19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1" baseType="lpstr">
      <vt:lpstr>default</vt:lpstr>
      <vt:lpstr>Picture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BOGBALLE A/S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Nils Jørn Laursen</dc:creator>
  <cp:lastModifiedBy>Ondřej Karel</cp:lastModifiedBy>
  <cp:revision>755</cp:revision>
  <cp:lastPrinted>2013-10-04T13:50:36Z</cp:lastPrinted>
  <dcterms:created xsi:type="dcterms:W3CDTF">2012-11-02T11:45:20Z</dcterms:created>
  <dcterms:modified xsi:type="dcterms:W3CDTF">2015-06-18T08:47:20Z</dcterms:modified>
</cp:coreProperties>
</file>