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74" r:id="rId3"/>
    <p:sldId id="273" r:id="rId4"/>
    <p:sldId id="264" r:id="rId5"/>
    <p:sldId id="271" r:id="rId6"/>
    <p:sldId id="272" r:id="rId7"/>
    <p:sldId id="270" r:id="rId8"/>
    <p:sldId id="269" r:id="rId9"/>
    <p:sldId id="260" r:id="rId10"/>
    <p:sldId id="266" r:id="rId11"/>
    <p:sldId id="268" r:id="rId12"/>
    <p:sldId id="261" r:id="rId13"/>
    <p:sldId id="265" r:id="rId14"/>
  </p:sldIdLst>
  <p:sldSz cx="9144000" cy="6858000" type="screen4x3"/>
  <p:notesSz cx="6735763" cy="98663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497E"/>
    <a:srgbClr val="034A82"/>
    <a:srgbClr val="044980"/>
    <a:srgbClr val="144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1" autoAdjust="0"/>
    <p:restoredTop sz="91716" autoAdjust="0"/>
  </p:normalViewPr>
  <p:slideViewPr>
    <p:cSldViewPr>
      <p:cViewPr varScale="1">
        <p:scale>
          <a:sx n="103" d="100"/>
          <a:sy n="103" d="100"/>
        </p:scale>
        <p:origin x="-13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16023" y="0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F38213-FC60-4428-8895-A960A360E273}" type="datetimeFigureOut">
              <a:rPr lang="da-DK" smtClean="0"/>
              <a:t>27-10-2014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3416" y="4747760"/>
            <a:ext cx="5388931" cy="388467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16023" y="9372445"/>
            <a:ext cx="2918136" cy="49386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368418-04AF-4048-AD3F-B7FD73B6334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31825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Please</a:t>
            </a:r>
            <a:r>
              <a:rPr lang="da-DK" dirty="0" smtClean="0"/>
              <a:t> let </a:t>
            </a:r>
            <a:r>
              <a:rPr lang="da-DK" dirty="0" err="1" smtClean="0"/>
              <a:t>me</a:t>
            </a:r>
            <a:r>
              <a:rPr lang="da-DK" dirty="0" smtClean="0"/>
              <a:t> </a:t>
            </a:r>
            <a:r>
              <a:rPr lang="da-DK" dirty="0" err="1" smtClean="0"/>
              <a:t>introduce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to</a:t>
            </a:r>
            <a:r>
              <a:rPr lang="da-DK" baseline="0" dirty="0" smtClean="0"/>
              <a:t> the FREE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 –  a tablet 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solution for </a:t>
            </a:r>
            <a:r>
              <a:rPr lang="da-DK" baseline="0" dirty="0" err="1" smtClean="0"/>
              <a:t>automatic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headland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dirty="0" err="1" smtClean="0"/>
              <a:t>We</a:t>
            </a:r>
            <a:r>
              <a:rPr lang="da-DK" dirty="0" smtClean="0"/>
              <a:t> have made a</a:t>
            </a:r>
            <a:r>
              <a:rPr lang="da-DK" baseline="0" dirty="0" smtClean="0"/>
              <a:t> solution for GPS 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headland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with a standard tablet as the </a:t>
            </a:r>
            <a:r>
              <a:rPr lang="da-DK" baseline="0" dirty="0" err="1" smtClean="0"/>
              <a:t>wireless</a:t>
            </a:r>
            <a:r>
              <a:rPr lang="da-DK" baseline="0" dirty="0" smtClean="0"/>
              <a:t> interface </a:t>
            </a:r>
            <a:r>
              <a:rPr lang="da-DK" baseline="0" dirty="0" err="1" smtClean="0"/>
              <a:t>between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spreader</a:t>
            </a:r>
            <a:r>
              <a:rPr lang="da-DK" baseline="0" dirty="0" smtClean="0"/>
              <a:t> and the driver.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smtClean="0"/>
              <a:t>The </a:t>
            </a:r>
            <a:r>
              <a:rPr lang="da-DK" baseline="0" dirty="0" err="1" smtClean="0"/>
              <a:t>fact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a standard tablet as an element in the FREE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opens</a:t>
            </a:r>
            <a:r>
              <a:rPr lang="da-DK" baseline="0" dirty="0" smtClean="0"/>
              <a:t> up to a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opportunities</a:t>
            </a:r>
            <a:r>
              <a:rPr lang="da-DK" baseline="0" dirty="0" smtClean="0"/>
              <a:t> and gives </a:t>
            </a:r>
            <a:r>
              <a:rPr lang="da-DK" baseline="0" dirty="0" err="1" smtClean="0"/>
              <a:t>us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to all the </a:t>
            </a:r>
            <a:r>
              <a:rPr lang="da-DK" baseline="0" dirty="0" err="1" smtClean="0"/>
              <a:t>well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known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proven</a:t>
            </a:r>
            <a:r>
              <a:rPr lang="da-DK" baseline="0" dirty="0" smtClean="0"/>
              <a:t> features,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baseline="0" dirty="0" err="1" smtClean="0"/>
              <a:t>which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been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developed</a:t>
            </a:r>
            <a:r>
              <a:rPr lang="da-DK" baseline="0" dirty="0" smtClean="0"/>
              <a:t> over </a:t>
            </a:r>
            <a:r>
              <a:rPr lang="da-DK" baseline="0" dirty="0" err="1" smtClean="0"/>
              <a:t>years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today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used</a:t>
            </a:r>
            <a:r>
              <a:rPr lang="da-DK" baseline="0" dirty="0" smtClean="0"/>
              <a:t> by millions.  </a:t>
            </a:r>
            <a:endParaRPr lang="da-DK" dirty="0" smtClean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28682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</a:t>
            </a:r>
            <a:r>
              <a:rPr lang="da-DK" dirty="0" err="1" smtClean="0"/>
              <a:t>are</a:t>
            </a:r>
            <a:r>
              <a:rPr lang="da-DK" dirty="0" smtClean="0"/>
              <a:t> </a:t>
            </a:r>
            <a:r>
              <a:rPr lang="da-DK" dirty="0" err="1" smtClean="0"/>
              <a:t>some</a:t>
            </a:r>
            <a:r>
              <a:rPr lang="da-DK" dirty="0" smtClean="0"/>
              <a:t> </a:t>
            </a:r>
            <a:r>
              <a:rPr lang="da-DK" dirty="0" err="1" smtClean="0"/>
              <a:t>technical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specifications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important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know</a:t>
            </a:r>
            <a:r>
              <a:rPr lang="da-DK" baseline="0" dirty="0" smtClean="0"/>
              <a:t>. </a:t>
            </a:r>
          </a:p>
          <a:p>
            <a:r>
              <a:rPr lang="da-DK" baseline="0" dirty="0" smtClean="0"/>
              <a:t>For the </a:t>
            </a:r>
            <a:r>
              <a:rPr lang="da-DK" baseline="0" dirty="0" err="1" smtClean="0"/>
              <a:t>first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release</a:t>
            </a:r>
            <a:r>
              <a:rPr lang="da-DK" baseline="0" dirty="0" smtClean="0"/>
              <a:t> of the FREE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 the standard tablet must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an Android Tablet with version 4.0 or </a:t>
            </a:r>
            <a:r>
              <a:rPr lang="da-DK" baseline="0" dirty="0" err="1" smtClean="0"/>
              <a:t>higher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The Tablet is NOT </a:t>
            </a:r>
            <a:r>
              <a:rPr lang="da-DK" baseline="0" dirty="0" err="1" smtClean="0"/>
              <a:t>available</a:t>
            </a:r>
            <a:r>
              <a:rPr lang="da-DK" baseline="0" dirty="0" smtClean="0"/>
              <a:t> at BOGBALLE – it is a standard tablet.</a:t>
            </a:r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iZURF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communication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module</a:t>
            </a:r>
            <a:r>
              <a:rPr lang="da-DK" baseline="0" dirty="0" smtClean="0"/>
              <a:t> has a </a:t>
            </a:r>
            <a:r>
              <a:rPr lang="da-DK" baseline="0" dirty="0" err="1" smtClean="0"/>
              <a:t>serial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for the CALIBRATOR ZURF, a USB port for power (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to the CALIBRATOR ZURF) and </a:t>
            </a:r>
            <a:r>
              <a:rPr lang="da-DK" baseline="0" dirty="0" err="1" smtClean="0"/>
              <a:t>three</a:t>
            </a:r>
            <a:r>
              <a:rPr lang="da-DK" baseline="0" dirty="0" smtClean="0"/>
              <a:t> RS232 </a:t>
            </a:r>
            <a:r>
              <a:rPr lang="da-DK" baseline="0" dirty="0" err="1" smtClean="0"/>
              <a:t>Communication</a:t>
            </a:r>
            <a:r>
              <a:rPr lang="da-DK" baseline="0" dirty="0" smtClean="0"/>
              <a:t> ports.</a:t>
            </a:r>
          </a:p>
          <a:p>
            <a:r>
              <a:rPr lang="da-DK" baseline="0" dirty="0" smtClean="0"/>
              <a:t>One </a:t>
            </a:r>
            <a:r>
              <a:rPr lang="da-DK" baseline="0" dirty="0" err="1" smtClean="0"/>
              <a:t>serial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for a </a:t>
            </a:r>
            <a:r>
              <a:rPr lang="da-DK" baseline="0" dirty="0" err="1" smtClean="0"/>
              <a:t>wired</a:t>
            </a:r>
            <a:r>
              <a:rPr lang="da-DK" baseline="0" dirty="0" smtClean="0"/>
              <a:t> GPS </a:t>
            </a:r>
            <a:r>
              <a:rPr lang="da-DK" baseline="0" dirty="0" err="1" smtClean="0"/>
              <a:t>antenna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serial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connections</a:t>
            </a:r>
            <a:r>
              <a:rPr lang="da-DK" baseline="0" dirty="0" smtClean="0"/>
              <a:t> for Variable Rate Application and/or 3rd. Party GPS systems.</a:t>
            </a:r>
          </a:p>
          <a:p>
            <a:r>
              <a:rPr lang="da-DK" baseline="0" dirty="0" smtClean="0"/>
              <a:t>This </a:t>
            </a:r>
            <a:r>
              <a:rPr lang="da-DK" baseline="0" dirty="0" err="1" smtClean="0"/>
              <a:t>means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iZURF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communication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module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serve as a Y-splitter for the CALIBRATOR ZURF –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without</a:t>
            </a:r>
            <a:r>
              <a:rPr lang="da-DK" baseline="0" dirty="0" smtClean="0"/>
              <a:t> the tablet solution.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06473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</a:t>
            </a:r>
            <a:r>
              <a:rPr lang="da-DK" baseline="0" dirty="0" smtClean="0"/>
              <a:t> FREE </a:t>
            </a:r>
            <a:r>
              <a:rPr lang="da-DK" baseline="0" dirty="0" err="1" smtClean="0"/>
              <a:t>App</a:t>
            </a:r>
            <a:r>
              <a:rPr lang="da-DK" baseline="0" dirty="0" smtClean="0"/>
              <a:t>. -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is the program </a:t>
            </a:r>
            <a:r>
              <a:rPr lang="da-DK" baseline="0" dirty="0" err="1" smtClean="0"/>
              <a:t>needed</a:t>
            </a:r>
            <a:r>
              <a:rPr lang="da-DK" baseline="0" dirty="0" smtClean="0"/>
              <a:t> on the tablet -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downloadable</a:t>
            </a:r>
            <a:r>
              <a:rPr lang="da-DK" baseline="0" dirty="0" smtClean="0"/>
              <a:t> from Google Play – and it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course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for FREE.</a:t>
            </a:r>
          </a:p>
          <a:p>
            <a:r>
              <a:rPr lang="da-DK" baseline="0" dirty="0" smtClean="0"/>
              <a:t>The standard GPS </a:t>
            </a:r>
            <a:r>
              <a:rPr lang="da-DK" baseline="0" dirty="0" err="1" smtClean="0"/>
              <a:t>Antenna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wireless</a:t>
            </a:r>
            <a:r>
              <a:rPr lang="da-DK" baseline="0" dirty="0" smtClean="0"/>
              <a:t> or </a:t>
            </a:r>
            <a:r>
              <a:rPr lang="da-DK" baseline="0" dirty="0" err="1" smtClean="0"/>
              <a:t>wired</a:t>
            </a:r>
            <a:r>
              <a:rPr lang="da-DK" baseline="0" dirty="0" smtClean="0"/>
              <a:t> and must </a:t>
            </a:r>
            <a:r>
              <a:rPr lang="da-DK" baseline="0" dirty="0" err="1" smtClean="0"/>
              <a:t>fullfill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few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technical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requirements</a:t>
            </a:r>
            <a:r>
              <a:rPr lang="da-DK" baseline="0" dirty="0" smtClean="0"/>
              <a:t>: </a:t>
            </a:r>
          </a:p>
          <a:p>
            <a:r>
              <a:rPr lang="da-DK" baseline="0" dirty="0" smtClean="0"/>
              <a:t>It must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with a </a:t>
            </a:r>
            <a:r>
              <a:rPr lang="da-DK" baseline="0" dirty="0" err="1" smtClean="0"/>
              <a:t>serial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, </a:t>
            </a:r>
          </a:p>
          <a:p>
            <a:r>
              <a:rPr lang="da-DK" baseline="0" dirty="0" smtClean="0"/>
              <a:t>it must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based</a:t>
            </a:r>
            <a:r>
              <a:rPr lang="da-DK" baseline="0" dirty="0" smtClean="0"/>
              <a:t> on the NMEA-0183 </a:t>
            </a:r>
            <a:r>
              <a:rPr lang="da-DK" baseline="0" dirty="0" err="1" smtClean="0"/>
              <a:t>protocol</a:t>
            </a:r>
            <a:r>
              <a:rPr lang="da-DK" baseline="0" dirty="0" smtClean="0"/>
              <a:t> and it must have a </a:t>
            </a:r>
            <a:r>
              <a:rPr lang="da-DK" baseline="0" dirty="0" err="1" smtClean="0"/>
              <a:t>precision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better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than</a:t>
            </a:r>
            <a:r>
              <a:rPr lang="da-DK" baseline="0" dirty="0" smtClean="0"/>
              <a:t> 1 meter.</a:t>
            </a:r>
          </a:p>
          <a:p>
            <a:r>
              <a:rPr lang="da-DK" baseline="0" dirty="0" smtClean="0"/>
              <a:t>The GPS </a:t>
            </a:r>
            <a:r>
              <a:rPr lang="da-DK" baseline="0" dirty="0" err="1" smtClean="0"/>
              <a:t>antenna</a:t>
            </a:r>
            <a:r>
              <a:rPr lang="da-DK" baseline="0" dirty="0" smtClean="0"/>
              <a:t> is not </a:t>
            </a:r>
            <a:r>
              <a:rPr lang="da-DK" baseline="0" dirty="0" err="1" smtClean="0"/>
              <a:t>available</a:t>
            </a:r>
            <a:r>
              <a:rPr lang="da-DK" baseline="0" dirty="0" smtClean="0"/>
              <a:t> at BOGBALLE.</a:t>
            </a:r>
          </a:p>
          <a:p>
            <a:r>
              <a:rPr lang="da-DK" baseline="0" dirty="0" smtClean="0"/>
              <a:t>The CALIBRATOR ZURF must have the software version 1.14 or </a:t>
            </a:r>
            <a:r>
              <a:rPr lang="da-DK" baseline="0" dirty="0" err="1" smtClean="0"/>
              <a:t>higher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943843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Now – let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introduce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delivery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schedule</a:t>
            </a:r>
            <a:r>
              <a:rPr lang="da-DK" baseline="0" dirty="0" smtClean="0"/>
              <a:t>:</a:t>
            </a:r>
          </a:p>
          <a:p>
            <a:r>
              <a:rPr lang="da-DK" baseline="0" dirty="0" smtClean="0"/>
              <a:t>The FREE </a:t>
            </a:r>
            <a:r>
              <a:rPr lang="da-DK" baseline="0" dirty="0" err="1" smtClean="0"/>
              <a:t>App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accessible</a:t>
            </a:r>
            <a:r>
              <a:rPr lang="da-DK" baseline="0" dirty="0" smtClean="0"/>
              <a:t> on Google Play in </a:t>
            </a:r>
            <a:r>
              <a:rPr lang="da-DK" baseline="0" dirty="0" err="1" smtClean="0"/>
              <a:t>January</a:t>
            </a:r>
            <a:r>
              <a:rPr lang="da-DK" baseline="0" dirty="0" smtClean="0"/>
              <a:t> 2014 for tablets with the Android system.</a:t>
            </a:r>
          </a:p>
          <a:p>
            <a:r>
              <a:rPr lang="da-DK" baseline="0" dirty="0" smtClean="0"/>
              <a:t>For tablets from Apple with the </a:t>
            </a:r>
            <a:r>
              <a:rPr lang="da-DK" baseline="0" dirty="0" err="1" smtClean="0"/>
              <a:t>iOS</a:t>
            </a:r>
            <a:r>
              <a:rPr lang="da-DK" baseline="0" dirty="0" smtClean="0"/>
              <a:t> system the FREE </a:t>
            </a:r>
            <a:r>
              <a:rPr lang="da-DK" baseline="0" dirty="0" err="1" smtClean="0"/>
              <a:t>App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will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available</a:t>
            </a:r>
            <a:r>
              <a:rPr lang="da-DK" baseline="0" dirty="0" smtClean="0"/>
              <a:t> in 2014, most </a:t>
            </a:r>
            <a:r>
              <a:rPr lang="da-DK" baseline="0" dirty="0" err="1" smtClean="0"/>
              <a:t>likely</a:t>
            </a:r>
            <a:r>
              <a:rPr lang="da-DK" baseline="0" dirty="0" smtClean="0"/>
              <a:t> at the end of 2014……..</a:t>
            </a:r>
          </a:p>
          <a:p>
            <a:r>
              <a:rPr lang="da-DK" baseline="0" dirty="0" smtClean="0"/>
              <a:t>The </a:t>
            </a:r>
            <a:r>
              <a:rPr lang="da-DK" baseline="0" dirty="0" err="1" smtClean="0"/>
              <a:t>iZURF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Communication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Module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ready</a:t>
            </a:r>
            <a:r>
              <a:rPr lang="da-DK" baseline="0" dirty="0" smtClean="0"/>
              <a:t> for </a:t>
            </a:r>
            <a:r>
              <a:rPr lang="da-DK" baseline="0" dirty="0" err="1" smtClean="0"/>
              <a:t>delivery</a:t>
            </a:r>
            <a:r>
              <a:rPr lang="da-DK" baseline="0" dirty="0" smtClean="0"/>
              <a:t> – for the FREE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 it is </a:t>
            </a:r>
            <a:r>
              <a:rPr lang="da-DK" baseline="0" dirty="0" err="1" smtClean="0"/>
              <a:t>usable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January</a:t>
            </a:r>
            <a:r>
              <a:rPr lang="da-DK" baseline="0" dirty="0" smtClean="0"/>
              <a:t> 2014 </a:t>
            </a:r>
          </a:p>
          <a:p>
            <a:r>
              <a:rPr lang="da-DK" baseline="0" dirty="0" smtClean="0"/>
              <a:t>But as a Y-splitter to </a:t>
            </a:r>
            <a:r>
              <a:rPr lang="da-DK" baseline="0" dirty="0" err="1" smtClean="0"/>
              <a:t>combine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f.ex</a:t>
            </a:r>
            <a:r>
              <a:rPr lang="da-DK" baseline="0" dirty="0" smtClean="0"/>
              <a:t>. a N-sensor and a GPS system it is </a:t>
            </a:r>
            <a:r>
              <a:rPr lang="da-DK" baseline="0" dirty="0" err="1" smtClean="0"/>
              <a:t>usable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now</a:t>
            </a:r>
            <a:r>
              <a:rPr lang="da-DK" baseline="0" dirty="0" smtClean="0"/>
              <a:t>.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64594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Just to sum up </a:t>
            </a:r>
            <a:r>
              <a:rPr lang="da-DK" dirty="0" err="1" smtClean="0"/>
              <a:t>before</a:t>
            </a:r>
            <a:r>
              <a:rPr lang="da-DK" dirty="0" smtClean="0"/>
              <a:t>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try</a:t>
            </a:r>
            <a:r>
              <a:rPr lang="da-DK" dirty="0" smtClean="0"/>
              <a:t> it </a:t>
            </a:r>
            <a:r>
              <a:rPr lang="da-DK" dirty="0" err="1" smtClean="0"/>
              <a:t>hands</a:t>
            </a:r>
            <a:r>
              <a:rPr lang="da-DK" dirty="0" smtClean="0"/>
              <a:t> on </a:t>
            </a:r>
          </a:p>
          <a:p>
            <a:r>
              <a:rPr lang="da-DK" dirty="0" err="1" smtClean="0"/>
              <a:t>We</a:t>
            </a:r>
            <a:r>
              <a:rPr lang="da-DK" baseline="0" dirty="0" smtClean="0"/>
              <a:t> give the farmer the FREE </a:t>
            </a:r>
            <a:r>
              <a:rPr lang="da-DK" baseline="0" dirty="0" err="1" smtClean="0"/>
              <a:t>choice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he</a:t>
            </a:r>
            <a:r>
              <a:rPr lang="da-DK" baseline="0" dirty="0" smtClean="0"/>
              <a:t> is independent from GPS and </a:t>
            </a:r>
            <a:r>
              <a:rPr lang="da-DK" baseline="0" dirty="0" err="1" smtClean="0"/>
              <a:t>tractor</a:t>
            </a:r>
            <a:r>
              <a:rPr lang="da-DK" baseline="0" dirty="0" smtClean="0"/>
              <a:t> brand</a:t>
            </a:r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give the farmer a </a:t>
            </a:r>
            <a:r>
              <a:rPr lang="da-DK" baseline="0" dirty="0" err="1" smtClean="0"/>
              <a:t>user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friendly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familiar</a:t>
            </a:r>
            <a:r>
              <a:rPr lang="da-DK" baseline="0" dirty="0" smtClean="0"/>
              <a:t> interface</a:t>
            </a:r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make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use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wellknown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proven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expert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knowledge</a:t>
            </a:r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offer the </a:t>
            </a:r>
            <a:r>
              <a:rPr lang="da-DK" baseline="0" dirty="0" err="1" smtClean="0"/>
              <a:t>wireless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spreader</a:t>
            </a:r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give the driver online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valuable</a:t>
            </a:r>
            <a:r>
              <a:rPr lang="da-DK" baseline="0" dirty="0" smtClean="0"/>
              <a:t> information in the </a:t>
            </a:r>
            <a:r>
              <a:rPr lang="da-DK" baseline="0" dirty="0" err="1" smtClean="0"/>
              <a:t>field</a:t>
            </a:r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offer the </a:t>
            </a:r>
            <a:r>
              <a:rPr lang="da-DK" baseline="0" dirty="0" err="1" smtClean="0"/>
              <a:t>possibility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independent and still have the </a:t>
            </a:r>
            <a:r>
              <a:rPr lang="da-DK" baseline="0" dirty="0" err="1" smtClean="0"/>
              <a:t>benefit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high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precision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spreading</a:t>
            </a:r>
            <a:r>
              <a:rPr lang="da-DK" baseline="0" dirty="0" smtClean="0"/>
              <a:t> for a small </a:t>
            </a:r>
            <a:r>
              <a:rPr lang="da-DK" baseline="0" dirty="0" err="1" smtClean="0"/>
              <a:t>investment</a:t>
            </a:r>
            <a:endParaRPr lang="da-DK" baseline="0" dirty="0" smtClean="0"/>
          </a:p>
          <a:p>
            <a:r>
              <a:rPr lang="da-DK" baseline="0" dirty="0" err="1" smtClean="0"/>
              <a:t>We</a:t>
            </a:r>
            <a:r>
              <a:rPr lang="da-DK" baseline="0" dirty="0" smtClean="0"/>
              <a:t> offer the FREE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 to new </a:t>
            </a:r>
            <a:r>
              <a:rPr lang="da-DK" baseline="0" dirty="0" err="1" smtClean="0"/>
              <a:t>spreaders</a:t>
            </a:r>
            <a:r>
              <a:rPr lang="da-DK" baseline="0" dirty="0" smtClean="0"/>
              <a:t> but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customers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already</a:t>
            </a:r>
            <a:r>
              <a:rPr lang="da-DK" baseline="0" dirty="0" smtClean="0"/>
              <a:t> have </a:t>
            </a:r>
            <a:r>
              <a:rPr lang="da-DK" baseline="0" dirty="0" err="1" smtClean="0"/>
              <a:t>invested</a:t>
            </a:r>
            <a:r>
              <a:rPr lang="da-DK" baseline="0" dirty="0" smtClean="0"/>
              <a:t> in a BOGBALLE </a:t>
            </a:r>
            <a:r>
              <a:rPr lang="da-DK" baseline="0" dirty="0" err="1" smtClean="0"/>
              <a:t>spreader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6580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At the same time, with the FREE </a:t>
            </a:r>
            <a:r>
              <a:rPr lang="da-DK" dirty="0" err="1" smtClean="0"/>
              <a:t>concept</a:t>
            </a:r>
            <a:r>
              <a:rPr lang="da-DK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want</a:t>
            </a:r>
            <a:r>
              <a:rPr lang="da-DK" baseline="0" dirty="0" smtClean="0"/>
              <a:t> to give the farmer a FREE </a:t>
            </a:r>
            <a:r>
              <a:rPr lang="da-DK" baseline="0" dirty="0" err="1" smtClean="0"/>
              <a:t>choice</a:t>
            </a:r>
            <a:r>
              <a:rPr lang="da-DK" baseline="0" dirty="0" smtClean="0"/>
              <a:t> and let </a:t>
            </a:r>
            <a:r>
              <a:rPr lang="da-DK" baseline="0" dirty="0" err="1" smtClean="0"/>
              <a:t>him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independent 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independent from </a:t>
            </a:r>
            <a:r>
              <a:rPr lang="da-DK" baseline="0" dirty="0" err="1" smtClean="0"/>
              <a:t>tractor</a:t>
            </a:r>
            <a:r>
              <a:rPr lang="da-DK" baseline="0" dirty="0" smtClean="0"/>
              <a:t> brands and GPS brands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chooses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best</a:t>
            </a:r>
            <a:r>
              <a:rPr lang="da-DK" baseline="0" dirty="0" smtClean="0"/>
              <a:t> fertiliser </a:t>
            </a:r>
            <a:r>
              <a:rPr lang="da-DK" baseline="0" dirty="0" err="1" smtClean="0"/>
              <a:t>spreader</a:t>
            </a:r>
            <a:r>
              <a:rPr lang="da-DK" baseline="0" dirty="0" smtClean="0"/>
              <a:t> in the </a:t>
            </a:r>
            <a:r>
              <a:rPr lang="da-DK" baseline="0" dirty="0" err="1" smtClean="0"/>
              <a:t>world</a:t>
            </a:r>
            <a:r>
              <a:rPr lang="da-DK" baseline="0" dirty="0" smtClean="0"/>
              <a:t>. </a:t>
            </a:r>
          </a:p>
          <a:p>
            <a:pPr marL="171450" indent="-171450">
              <a:buFontTx/>
              <a:buChar char="-"/>
            </a:pPr>
            <a:r>
              <a:rPr lang="da-DK" baseline="0" dirty="0" smtClean="0"/>
              <a:t>With the FREE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give the </a:t>
            </a:r>
            <a:r>
              <a:rPr lang="da-DK" baseline="0" dirty="0" err="1" smtClean="0"/>
              <a:t>choice</a:t>
            </a:r>
            <a:r>
              <a:rPr lang="da-DK" baseline="0" dirty="0" smtClean="0"/>
              <a:t> to the farmer.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54822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Now – I </a:t>
            </a:r>
            <a:r>
              <a:rPr lang="da-DK" dirty="0" err="1" smtClean="0"/>
              <a:t>want</a:t>
            </a:r>
            <a:r>
              <a:rPr lang="da-DK" dirty="0" smtClean="0"/>
              <a:t> to show</a:t>
            </a:r>
            <a:r>
              <a:rPr lang="da-DK" baseline="0" dirty="0" smtClean="0"/>
              <a:t> </a:t>
            </a:r>
            <a:r>
              <a:rPr lang="da-DK" baseline="0" dirty="0" err="1" smtClean="0"/>
              <a:t>you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basics</a:t>
            </a:r>
            <a:r>
              <a:rPr lang="da-DK" baseline="0" dirty="0" smtClean="0"/>
              <a:t> of the FREE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Looking</a:t>
            </a:r>
            <a:r>
              <a:rPr lang="da-DK" baseline="0" dirty="0" smtClean="0"/>
              <a:t> at the display it is </a:t>
            </a:r>
            <a:r>
              <a:rPr lang="da-DK" baseline="0" dirty="0" err="1" smtClean="0"/>
              <a:t>divided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into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two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. </a:t>
            </a:r>
          </a:p>
          <a:p>
            <a:r>
              <a:rPr lang="da-DK" baseline="0" dirty="0" smtClean="0"/>
              <a:t>On the right </a:t>
            </a:r>
            <a:r>
              <a:rPr lang="da-DK" baseline="0" dirty="0" err="1" smtClean="0"/>
              <a:t>hand</a:t>
            </a:r>
            <a:r>
              <a:rPr lang="da-DK" baseline="0" dirty="0" smtClean="0"/>
              <a:t> side a </a:t>
            </a:r>
            <a:r>
              <a:rPr lang="da-DK" baseline="0" dirty="0" err="1" smtClean="0"/>
              <a:t>complete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display and a </a:t>
            </a:r>
            <a:r>
              <a:rPr lang="da-DK" baseline="0" dirty="0" err="1" smtClean="0"/>
              <a:t>complete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view</a:t>
            </a:r>
            <a:r>
              <a:rPr lang="da-DK" baseline="0" dirty="0" smtClean="0"/>
              <a:t> of </a:t>
            </a:r>
            <a:r>
              <a:rPr lang="da-DK" baseline="0" dirty="0" err="1" smtClean="0"/>
              <a:t>settings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working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conditions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like</a:t>
            </a:r>
            <a:r>
              <a:rPr lang="da-DK" baseline="0" dirty="0" smtClean="0"/>
              <a:t> on the CALIBRATOR ZURF. </a:t>
            </a:r>
          </a:p>
          <a:p>
            <a:r>
              <a:rPr lang="da-DK" baseline="0" dirty="0" smtClean="0"/>
              <a:t>On the </a:t>
            </a:r>
            <a:r>
              <a:rPr lang="da-DK" baseline="0" dirty="0" err="1" smtClean="0"/>
              <a:t>left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hand</a:t>
            </a:r>
            <a:r>
              <a:rPr lang="da-DK" baseline="0" dirty="0" smtClean="0"/>
              <a:t> side a </a:t>
            </a:r>
            <a:r>
              <a:rPr lang="da-DK" baseline="0" dirty="0" err="1" smtClean="0"/>
              <a:t>complete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view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headland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and the status of the GPS signal.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4592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aseline="0" dirty="0" smtClean="0"/>
              <a:t>The </a:t>
            </a:r>
            <a:r>
              <a:rPr lang="da-DK" baseline="0" dirty="0" err="1" smtClean="0"/>
              <a:t>main</a:t>
            </a:r>
            <a:r>
              <a:rPr lang="da-DK" baseline="0" dirty="0" smtClean="0"/>
              <a:t> feature – GPS </a:t>
            </a:r>
            <a:r>
              <a:rPr lang="da-DK" baseline="0" dirty="0" err="1" smtClean="0"/>
              <a:t>controlled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headland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– gives the farmer </a:t>
            </a:r>
            <a:r>
              <a:rPr lang="da-DK" baseline="0" dirty="0" err="1" smtClean="0"/>
              <a:t>high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precision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spreading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optimized</a:t>
            </a:r>
            <a:r>
              <a:rPr lang="da-DK" baseline="0" dirty="0" smtClean="0"/>
              <a:t> start and stop points at </a:t>
            </a:r>
            <a:r>
              <a:rPr lang="da-DK" baseline="0" dirty="0" err="1" smtClean="0"/>
              <a:t>headland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optimized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regulation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both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standard and 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dynamic</a:t>
            </a:r>
            <a:r>
              <a:rPr lang="da-DK" baseline="0" dirty="0" smtClean="0"/>
              <a:t> – in </a:t>
            </a:r>
            <a:r>
              <a:rPr lang="da-DK" baseline="0" dirty="0" err="1" smtClean="0"/>
              <a:t>wedges</a:t>
            </a:r>
            <a:r>
              <a:rPr lang="da-DK" baseline="0" dirty="0" smtClean="0"/>
              <a:t>. </a:t>
            </a:r>
            <a:r>
              <a:rPr lang="da-DK" baseline="0" dirty="0" err="1" smtClean="0"/>
              <a:t>We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always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with 8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and the </a:t>
            </a:r>
            <a:r>
              <a:rPr lang="da-DK" baseline="0" dirty="0" err="1" smtClean="0"/>
              <a:t>squares</a:t>
            </a:r>
            <a:r>
              <a:rPr lang="da-DK" baseline="0" dirty="0" smtClean="0"/>
              <a:t> display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clearly</a:t>
            </a:r>
            <a:r>
              <a:rPr lang="da-DK" baseline="0" dirty="0" smtClean="0"/>
              <a:t> in green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sections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open and in red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closed</a:t>
            </a:r>
            <a:r>
              <a:rPr lang="da-DK" baseline="0" dirty="0" smtClean="0"/>
              <a:t> 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52275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With the tablet solution </a:t>
            </a:r>
            <a:r>
              <a:rPr lang="da-DK" dirty="0" err="1" smtClean="0"/>
              <a:t>you</a:t>
            </a:r>
            <a:r>
              <a:rPr lang="da-DK" dirty="0" smtClean="0"/>
              <a:t> </a:t>
            </a:r>
            <a:r>
              <a:rPr lang="da-DK" dirty="0" err="1" smtClean="0"/>
              <a:t>are</a:t>
            </a:r>
            <a:r>
              <a:rPr lang="da-DK" dirty="0" smtClean="0"/>
              <a:t> given an excellent </a:t>
            </a:r>
            <a:r>
              <a:rPr lang="da-DK" dirty="0" err="1" smtClean="0"/>
              <a:t>graphical</a:t>
            </a:r>
            <a:r>
              <a:rPr lang="da-DK" dirty="0" smtClean="0"/>
              <a:t> display, </a:t>
            </a:r>
            <a:r>
              <a:rPr lang="da-DK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very</a:t>
            </a:r>
            <a:r>
              <a:rPr lang="da-DK" baseline="0" dirty="0" smtClean="0"/>
              <a:t> clear and in </a:t>
            </a:r>
            <a:r>
              <a:rPr lang="da-DK" baseline="0" dirty="0" err="1" smtClean="0"/>
              <a:t>bright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colours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allows</a:t>
            </a:r>
            <a:r>
              <a:rPr lang="da-DK" baseline="0" dirty="0" smtClean="0"/>
              <a:t> the driver to </a:t>
            </a:r>
            <a:r>
              <a:rPr lang="da-DK" baseline="0" dirty="0" err="1" smtClean="0"/>
              <a:t>follow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spreading</a:t>
            </a:r>
            <a:r>
              <a:rPr lang="da-DK" baseline="0" dirty="0" smtClean="0"/>
              <a:t> </a:t>
            </a:r>
          </a:p>
          <a:p>
            <a:r>
              <a:rPr lang="da-DK" baseline="0" dirty="0" smtClean="0"/>
              <a:t>and at the same time have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to all </a:t>
            </a:r>
            <a:r>
              <a:rPr lang="da-DK" baseline="0" dirty="0" err="1" smtClean="0"/>
              <a:t>controls</a:t>
            </a:r>
            <a:r>
              <a:rPr lang="da-DK" baseline="0" dirty="0" smtClean="0"/>
              <a:t>.</a:t>
            </a:r>
          </a:p>
          <a:p>
            <a:r>
              <a:rPr lang="da-DK" baseline="0" dirty="0" smtClean="0"/>
              <a:t>The tablet solution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offers, as standard, an </a:t>
            </a:r>
            <a:r>
              <a:rPr lang="da-DK" baseline="0" dirty="0" err="1" smtClean="0"/>
              <a:t>advanced</a:t>
            </a:r>
            <a:r>
              <a:rPr lang="da-DK" baseline="0" dirty="0" smtClean="0"/>
              <a:t> touch display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f.ex</a:t>
            </a:r>
            <a:r>
              <a:rPr lang="da-DK" baseline="0" dirty="0" smtClean="0"/>
              <a:t>. Enables the driver to </a:t>
            </a:r>
            <a:r>
              <a:rPr lang="da-DK" baseline="0" dirty="0" err="1" smtClean="0"/>
              <a:t>enter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settings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directly</a:t>
            </a:r>
            <a:r>
              <a:rPr lang="da-DK" baseline="0" dirty="0" smtClean="0"/>
              <a:t> on the display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89807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With the standard tablet </a:t>
            </a:r>
            <a:r>
              <a:rPr lang="da-DK" dirty="0" err="1" smtClean="0"/>
              <a:t>many</a:t>
            </a:r>
            <a:r>
              <a:rPr lang="da-DK" dirty="0" smtClean="0"/>
              <a:t> standard</a:t>
            </a:r>
            <a:r>
              <a:rPr lang="da-DK" baseline="0" dirty="0" smtClean="0"/>
              <a:t> features </a:t>
            </a:r>
            <a:r>
              <a:rPr lang="da-DK" baseline="0" dirty="0" err="1" smtClean="0"/>
              <a:t>are</a:t>
            </a:r>
            <a:r>
              <a:rPr lang="da-DK" baseline="0" dirty="0" smtClean="0"/>
              <a:t> given </a:t>
            </a:r>
            <a:r>
              <a:rPr lang="da-DK" baseline="0" dirty="0" err="1" smtClean="0"/>
              <a:t>which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ease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work</a:t>
            </a:r>
            <a:r>
              <a:rPr lang="da-DK" baseline="0" dirty="0" smtClean="0"/>
              <a:t> for the driver.</a:t>
            </a:r>
          </a:p>
          <a:p>
            <a:r>
              <a:rPr lang="da-DK" baseline="0" dirty="0" smtClean="0"/>
              <a:t>With an internet </a:t>
            </a:r>
            <a:r>
              <a:rPr lang="da-DK" baseline="0" dirty="0" err="1" smtClean="0"/>
              <a:t>connection</a:t>
            </a:r>
            <a:r>
              <a:rPr lang="da-DK" baseline="0" dirty="0" smtClean="0"/>
              <a:t> it gives </a:t>
            </a:r>
            <a:r>
              <a:rPr lang="da-DK" baseline="0" dirty="0" err="1" smtClean="0"/>
              <a:t>him</a:t>
            </a:r>
            <a:r>
              <a:rPr lang="da-DK" baseline="0" dirty="0" smtClean="0"/>
              <a:t> online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valuable</a:t>
            </a:r>
            <a:r>
              <a:rPr lang="da-DK" baseline="0" dirty="0" smtClean="0"/>
              <a:t> information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</a:t>
            </a:r>
            <a:r>
              <a:rPr lang="da-DK" baseline="0" dirty="0" smtClean="0"/>
              <a:t> is in the </a:t>
            </a:r>
            <a:r>
              <a:rPr lang="da-DK" baseline="0" dirty="0" err="1" smtClean="0"/>
              <a:t>field</a:t>
            </a:r>
            <a:r>
              <a:rPr lang="da-DK" baseline="0" dirty="0" smtClean="0"/>
              <a:t>. </a:t>
            </a:r>
          </a:p>
          <a:p>
            <a:r>
              <a:rPr lang="da-DK" baseline="0" dirty="0" smtClean="0"/>
              <a:t>He has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to </a:t>
            </a:r>
            <a:r>
              <a:rPr lang="da-DK" baseline="0" dirty="0" err="1" smtClean="0"/>
              <a:t>instructions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weather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reports</a:t>
            </a:r>
            <a:r>
              <a:rPr lang="da-DK" baseline="0" dirty="0" smtClean="0"/>
              <a:t>, </a:t>
            </a:r>
            <a:r>
              <a:rPr lang="da-DK" baseline="0" dirty="0" err="1" smtClean="0"/>
              <a:t>emails</a:t>
            </a:r>
            <a:r>
              <a:rPr lang="da-DK" baseline="0" dirty="0" smtClean="0"/>
              <a:t>, navigation and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a </a:t>
            </a:r>
            <a:r>
              <a:rPr lang="da-DK" baseline="0" dirty="0" err="1" smtClean="0"/>
              <a:t>direct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spread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charts</a:t>
            </a:r>
            <a:r>
              <a:rPr lang="da-DK" baseline="0" dirty="0" smtClean="0"/>
              <a:t> on </a:t>
            </a:r>
            <a:r>
              <a:rPr lang="da-DK" baseline="0" dirty="0" err="1" smtClean="0"/>
              <a:t>our</a:t>
            </a:r>
            <a:r>
              <a:rPr lang="da-DK" baseline="0" dirty="0" smtClean="0"/>
              <a:t> web site.</a:t>
            </a:r>
          </a:p>
          <a:p>
            <a:r>
              <a:rPr lang="da-DK" baseline="0" dirty="0" smtClean="0"/>
              <a:t>With the online </a:t>
            </a:r>
            <a:r>
              <a:rPr lang="da-DK" baseline="0" dirty="0" err="1" smtClean="0"/>
              <a:t>access</a:t>
            </a:r>
            <a:r>
              <a:rPr lang="da-DK" baseline="0" dirty="0" smtClean="0"/>
              <a:t> the driver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send a job </a:t>
            </a:r>
            <a:r>
              <a:rPr lang="da-DK" baseline="0" dirty="0" err="1" smtClean="0"/>
              <a:t>report</a:t>
            </a:r>
            <a:r>
              <a:rPr lang="da-DK" baseline="0" dirty="0" smtClean="0"/>
              <a:t> per </a:t>
            </a:r>
            <a:r>
              <a:rPr lang="da-DK" baseline="0" dirty="0" err="1" smtClean="0"/>
              <a:t>email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spreading</a:t>
            </a:r>
            <a:r>
              <a:rPr lang="da-DK" baseline="0" dirty="0" smtClean="0"/>
              <a:t> job is done and </a:t>
            </a:r>
            <a:r>
              <a:rPr lang="da-DK" baseline="0" dirty="0" err="1" smtClean="0"/>
              <a:t>move</a:t>
            </a:r>
            <a:r>
              <a:rPr lang="da-DK" baseline="0" dirty="0" smtClean="0"/>
              <a:t> on to the </a:t>
            </a:r>
            <a:r>
              <a:rPr lang="da-DK" baseline="0" dirty="0" err="1" smtClean="0"/>
              <a:t>next</a:t>
            </a:r>
            <a:r>
              <a:rPr lang="da-DK" baseline="0" dirty="0" smtClean="0"/>
              <a:t> job. </a:t>
            </a:r>
          </a:p>
          <a:p>
            <a:r>
              <a:rPr lang="da-DK" baseline="0" dirty="0" smtClean="0"/>
              <a:t>He </a:t>
            </a:r>
            <a:r>
              <a:rPr lang="da-DK" baseline="0" dirty="0" err="1" smtClean="0"/>
              <a:t>does</a:t>
            </a:r>
            <a:r>
              <a:rPr lang="da-DK" baseline="0" dirty="0" smtClean="0"/>
              <a:t> not have to </a:t>
            </a:r>
            <a:r>
              <a:rPr lang="da-DK" baseline="0" dirty="0" err="1" smtClean="0"/>
              <a:t>write</a:t>
            </a:r>
            <a:r>
              <a:rPr lang="da-DK" baseline="0" dirty="0" smtClean="0"/>
              <a:t> up all the </a:t>
            </a:r>
            <a:r>
              <a:rPr lang="da-DK" baseline="0" dirty="0" err="1" smtClean="0"/>
              <a:t>details</a:t>
            </a:r>
            <a:r>
              <a:rPr lang="da-DK" baseline="0" dirty="0" smtClean="0"/>
              <a:t> and </a:t>
            </a:r>
            <a:r>
              <a:rPr lang="da-DK" baseline="0" dirty="0" err="1" smtClean="0"/>
              <a:t>remember</a:t>
            </a:r>
            <a:r>
              <a:rPr lang="da-DK" baseline="0" dirty="0" smtClean="0"/>
              <a:t> to finish a </a:t>
            </a:r>
            <a:r>
              <a:rPr lang="da-DK" baseline="0" dirty="0" err="1" smtClean="0"/>
              <a:t>report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he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gets</a:t>
            </a:r>
            <a:r>
              <a:rPr lang="da-DK" baseline="0" dirty="0" smtClean="0"/>
              <a:t> back from the </a:t>
            </a:r>
            <a:r>
              <a:rPr lang="da-DK" baseline="0" dirty="0" err="1" smtClean="0"/>
              <a:t>field</a:t>
            </a:r>
            <a:r>
              <a:rPr lang="da-DK" baseline="0" dirty="0" smtClean="0"/>
              <a:t>, all </a:t>
            </a:r>
            <a:r>
              <a:rPr lang="da-DK" baseline="0" dirty="0" err="1" smtClean="0"/>
              <a:t>correct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details</a:t>
            </a:r>
            <a:r>
              <a:rPr lang="da-DK" baseline="0" dirty="0" smtClean="0"/>
              <a:t> ar </a:t>
            </a:r>
            <a:r>
              <a:rPr lang="da-DK" baseline="0" dirty="0" err="1" smtClean="0"/>
              <a:t>reported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immediately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after</a:t>
            </a:r>
            <a:r>
              <a:rPr lang="da-DK" baseline="0" dirty="0" smtClean="0"/>
              <a:t> the job is done.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527672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err="1" smtClean="0"/>
              <a:t>Some</a:t>
            </a:r>
            <a:r>
              <a:rPr lang="da-DK" dirty="0" smtClean="0"/>
              <a:t> times</a:t>
            </a:r>
            <a:r>
              <a:rPr lang="da-DK" baseline="0" dirty="0" smtClean="0"/>
              <a:t> a GPS signal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lost (red </a:t>
            </a:r>
            <a:r>
              <a:rPr lang="da-DK" baseline="0" dirty="0" err="1" smtClean="0"/>
              <a:t>satelite</a:t>
            </a:r>
            <a:r>
              <a:rPr lang="da-DK" baseline="0" dirty="0" smtClean="0"/>
              <a:t>) – it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specific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areas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where</a:t>
            </a:r>
            <a:r>
              <a:rPr lang="da-DK" baseline="0" dirty="0" smtClean="0"/>
              <a:t> the signal is </a:t>
            </a:r>
            <a:r>
              <a:rPr lang="da-DK" baseline="0" dirty="0" err="1" smtClean="0"/>
              <a:t>week</a:t>
            </a:r>
            <a:r>
              <a:rPr lang="da-DK" baseline="0" dirty="0" smtClean="0"/>
              <a:t>, it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be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when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driving</a:t>
            </a:r>
            <a:r>
              <a:rPr lang="da-DK" baseline="0" dirty="0" smtClean="0"/>
              <a:t> under </a:t>
            </a:r>
            <a:r>
              <a:rPr lang="da-DK" baseline="0" dirty="0" err="1" smtClean="0"/>
              <a:t>some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trees</a:t>
            </a:r>
            <a:r>
              <a:rPr lang="da-DK" baseline="0" dirty="0" smtClean="0"/>
              <a:t> or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there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space</a:t>
            </a:r>
            <a:r>
              <a:rPr lang="da-DK" baseline="0" dirty="0" smtClean="0"/>
              <a:t> is a so </a:t>
            </a:r>
            <a:r>
              <a:rPr lang="da-DK" baseline="0" dirty="0" err="1" smtClean="0"/>
              <a:t>called</a:t>
            </a:r>
            <a:r>
              <a:rPr lang="da-DK" baseline="0" dirty="0" smtClean="0"/>
              <a:t> ‘</a:t>
            </a:r>
            <a:r>
              <a:rPr lang="da-DK" baseline="0" dirty="0" err="1" smtClean="0"/>
              <a:t>sun</a:t>
            </a:r>
            <a:r>
              <a:rPr lang="da-DK" baseline="0" dirty="0" smtClean="0"/>
              <a:t>-storm’. </a:t>
            </a:r>
          </a:p>
          <a:p>
            <a:r>
              <a:rPr lang="da-DK" baseline="0" dirty="0" smtClean="0"/>
              <a:t>The FREE </a:t>
            </a:r>
            <a:r>
              <a:rPr lang="da-DK" baseline="0" dirty="0" err="1" smtClean="0"/>
              <a:t>concept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then</a:t>
            </a:r>
            <a:r>
              <a:rPr lang="da-DK" baseline="0" dirty="0" smtClean="0"/>
              <a:t> offers a </a:t>
            </a:r>
            <a:r>
              <a:rPr lang="da-DK" baseline="0" dirty="0" err="1" smtClean="0"/>
              <a:t>complete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wireless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of the </a:t>
            </a:r>
            <a:r>
              <a:rPr lang="da-DK" baseline="0" dirty="0" err="1" smtClean="0"/>
              <a:t>spreader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the GPS signal is lost. </a:t>
            </a:r>
          </a:p>
          <a:p>
            <a:r>
              <a:rPr lang="da-DK" baseline="0" dirty="0" smtClean="0"/>
              <a:t>The driver </a:t>
            </a:r>
            <a:r>
              <a:rPr lang="da-DK" baseline="0" dirty="0" err="1" smtClean="0"/>
              <a:t>can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the </a:t>
            </a:r>
            <a:r>
              <a:rPr lang="da-DK" baseline="0" dirty="0" err="1" smtClean="0"/>
              <a:t>spreader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manually</a:t>
            </a:r>
            <a:r>
              <a:rPr lang="da-DK" baseline="0" dirty="0" smtClean="0"/>
              <a:t> –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in </a:t>
            </a:r>
            <a:r>
              <a:rPr lang="da-DK" baseline="0" dirty="0" err="1" smtClean="0"/>
              <a:t>wedges</a:t>
            </a:r>
            <a:r>
              <a:rPr lang="da-DK" baseline="0" dirty="0" smtClean="0"/>
              <a:t> with </a:t>
            </a:r>
            <a:r>
              <a:rPr lang="da-DK" baseline="0" dirty="0" err="1" smtClean="0"/>
              <a:t>section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control</a:t>
            </a:r>
            <a:r>
              <a:rPr lang="da-DK" baseline="0" dirty="0" smtClean="0"/>
              <a:t> </a:t>
            </a:r>
            <a:r>
              <a:rPr lang="da-DK" baseline="0" dirty="0" err="1" smtClean="0"/>
              <a:t>dynamic</a:t>
            </a:r>
            <a:r>
              <a:rPr lang="da-DK" baseline="0" dirty="0" smtClean="0"/>
              <a:t> </a:t>
            </a:r>
            <a:r>
              <a:rPr lang="da-DK" baseline="0" dirty="0" err="1" smtClean="0"/>
              <a:t>if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mounted</a:t>
            </a:r>
            <a:r>
              <a:rPr lang="da-DK" baseline="0" dirty="0" smtClean="0"/>
              <a:t> on the </a:t>
            </a:r>
            <a:r>
              <a:rPr lang="da-DK" baseline="0" dirty="0" err="1" smtClean="0"/>
              <a:t>spreader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9108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FREE </a:t>
            </a:r>
            <a:r>
              <a:rPr lang="da-DK" dirty="0" err="1" smtClean="0"/>
              <a:t>concept</a:t>
            </a:r>
            <a:r>
              <a:rPr lang="da-DK" baseline="0" dirty="0" smtClean="0"/>
              <a:t> is </a:t>
            </a:r>
            <a:r>
              <a:rPr lang="da-DK" baseline="0" dirty="0" err="1" smtClean="0"/>
              <a:t>adaptable</a:t>
            </a:r>
            <a:r>
              <a:rPr lang="da-DK" baseline="0" dirty="0" smtClean="0"/>
              <a:t> for all </a:t>
            </a:r>
            <a:r>
              <a:rPr lang="da-DK" baseline="0" dirty="0" err="1" smtClean="0"/>
              <a:t>spreaders</a:t>
            </a:r>
            <a:r>
              <a:rPr lang="da-DK" baseline="0" dirty="0" smtClean="0"/>
              <a:t> with a </a:t>
            </a:r>
            <a:r>
              <a:rPr lang="da-DK" baseline="0" dirty="0" err="1" smtClean="0"/>
              <a:t>weighing</a:t>
            </a:r>
            <a:r>
              <a:rPr lang="da-DK" baseline="0" dirty="0" smtClean="0"/>
              <a:t> system and a CALIBRATOR ZURF – </a:t>
            </a:r>
            <a:r>
              <a:rPr lang="da-DK" baseline="0" dirty="0" err="1" smtClean="0"/>
              <a:t>that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means</a:t>
            </a:r>
            <a:r>
              <a:rPr lang="da-DK" baseline="0" dirty="0" smtClean="0"/>
              <a:t> for all W-</a:t>
            </a:r>
            <a:r>
              <a:rPr lang="da-DK" baseline="0" dirty="0" err="1" smtClean="0"/>
              <a:t>machines</a:t>
            </a:r>
            <a:r>
              <a:rPr lang="da-DK" baseline="0" dirty="0" smtClean="0"/>
              <a:t>. </a:t>
            </a:r>
          </a:p>
          <a:p>
            <a:r>
              <a:rPr lang="da-DK" baseline="0" dirty="0" smtClean="0"/>
              <a:t>And as a BOGBALLE </a:t>
            </a:r>
            <a:r>
              <a:rPr lang="da-DK" baseline="0" dirty="0" err="1" smtClean="0"/>
              <a:t>speciality</a:t>
            </a:r>
            <a:r>
              <a:rPr lang="da-DK" baseline="0" dirty="0" smtClean="0"/>
              <a:t> it is of </a:t>
            </a:r>
            <a:r>
              <a:rPr lang="da-DK" baseline="0" dirty="0" err="1" smtClean="0"/>
              <a:t>course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also</a:t>
            </a:r>
            <a:r>
              <a:rPr lang="da-DK" baseline="0" dirty="0" smtClean="0"/>
              <a:t> </a:t>
            </a:r>
            <a:r>
              <a:rPr lang="da-DK" baseline="0" dirty="0" err="1" smtClean="0"/>
              <a:t>adaptable</a:t>
            </a:r>
            <a:r>
              <a:rPr lang="da-DK" baseline="0" dirty="0" smtClean="0"/>
              <a:t> for old </a:t>
            </a:r>
            <a:r>
              <a:rPr lang="da-DK" baseline="0" dirty="0" err="1" smtClean="0"/>
              <a:t>weighing</a:t>
            </a:r>
            <a:r>
              <a:rPr lang="da-DK" baseline="0" dirty="0" smtClean="0"/>
              <a:t> </a:t>
            </a:r>
            <a:r>
              <a:rPr lang="da-DK" baseline="0" dirty="0" err="1" smtClean="0"/>
              <a:t>spreaders</a:t>
            </a:r>
            <a:r>
              <a:rPr lang="da-DK" baseline="0" dirty="0" smtClean="0"/>
              <a:t> with an </a:t>
            </a:r>
            <a:r>
              <a:rPr lang="da-DK" baseline="0" dirty="0" err="1" smtClean="0"/>
              <a:t>updated</a:t>
            </a:r>
            <a:r>
              <a:rPr lang="da-DK" baseline="0" dirty="0" smtClean="0"/>
              <a:t> CALIBRATOR ZURF.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929760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The FREE </a:t>
            </a:r>
            <a:r>
              <a:rPr lang="da-DK" dirty="0" err="1" smtClean="0"/>
              <a:t>concept</a:t>
            </a:r>
            <a:r>
              <a:rPr lang="da-DK" dirty="0" smtClean="0"/>
              <a:t> is a</a:t>
            </a:r>
            <a:r>
              <a:rPr lang="da-DK" baseline="0" dirty="0" smtClean="0"/>
              <a:t> system </a:t>
            </a:r>
            <a:r>
              <a:rPr lang="da-DK" baseline="0" dirty="0" err="1" smtClean="0"/>
              <a:t>consisting</a:t>
            </a:r>
            <a:r>
              <a:rPr lang="da-DK" baseline="0" dirty="0" smtClean="0"/>
              <a:t> of:</a:t>
            </a:r>
          </a:p>
          <a:p>
            <a:r>
              <a:rPr lang="da-DK" baseline="0" dirty="0" smtClean="0"/>
              <a:t>W-</a:t>
            </a:r>
            <a:r>
              <a:rPr lang="da-DK" baseline="0" dirty="0" err="1" smtClean="0"/>
              <a:t>spreader</a:t>
            </a:r>
            <a:r>
              <a:rPr lang="da-DK" baseline="0" dirty="0" smtClean="0"/>
              <a:t>, CALIBRATOR ZURF, </a:t>
            </a:r>
            <a:r>
              <a:rPr lang="da-DK" baseline="0" dirty="0" err="1" smtClean="0"/>
              <a:t>iZURF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communication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module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connected</a:t>
            </a:r>
            <a:r>
              <a:rPr lang="da-DK" baseline="0" dirty="0" smtClean="0"/>
              <a:t> to the ZURF on the </a:t>
            </a:r>
            <a:r>
              <a:rPr lang="da-DK" baseline="0" dirty="0" err="1" smtClean="0"/>
              <a:t>serial</a:t>
            </a:r>
            <a:r>
              <a:rPr lang="da-DK" baseline="0" dirty="0" smtClean="0"/>
              <a:t> port, a standard GPS </a:t>
            </a:r>
            <a:r>
              <a:rPr lang="da-DK" baseline="0" dirty="0" err="1" smtClean="0"/>
              <a:t>antenna</a:t>
            </a:r>
            <a:r>
              <a:rPr lang="da-DK" baseline="0" dirty="0" smtClean="0"/>
              <a:t> - </a:t>
            </a:r>
            <a:r>
              <a:rPr lang="da-DK" baseline="0" dirty="0" err="1" smtClean="0"/>
              <a:t>wired</a:t>
            </a:r>
            <a:r>
              <a:rPr lang="da-DK" baseline="0" dirty="0" smtClean="0"/>
              <a:t> or </a:t>
            </a:r>
            <a:r>
              <a:rPr lang="da-DK" baseline="0" dirty="0" err="1" smtClean="0"/>
              <a:t>wirelessly</a:t>
            </a:r>
            <a:r>
              <a:rPr lang="da-DK" baseline="0" dirty="0" smtClean="0"/>
              <a:t> </a:t>
            </a:r>
            <a:r>
              <a:rPr lang="da-DK" baseline="0" dirty="0" err="1" smtClean="0"/>
              <a:t>connected</a:t>
            </a:r>
            <a:r>
              <a:rPr lang="da-DK" baseline="0" dirty="0" smtClean="0"/>
              <a:t> to the </a:t>
            </a:r>
            <a:r>
              <a:rPr lang="da-DK" baseline="0" dirty="0" err="1" smtClean="0"/>
              <a:t>iZURF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module</a:t>
            </a:r>
            <a:r>
              <a:rPr lang="da-DK" baseline="0" dirty="0" smtClean="0"/>
              <a:t>.</a:t>
            </a:r>
          </a:p>
          <a:p>
            <a:r>
              <a:rPr lang="da-DK" dirty="0" smtClean="0"/>
              <a:t>A standard</a:t>
            </a:r>
            <a:r>
              <a:rPr lang="da-DK" baseline="0" dirty="0" smtClean="0"/>
              <a:t> tablet with the BOGBALLE FREE </a:t>
            </a:r>
            <a:r>
              <a:rPr lang="da-DK" baseline="0" dirty="0" err="1" smtClean="0"/>
              <a:t>app</a:t>
            </a:r>
            <a:r>
              <a:rPr lang="da-DK" baseline="0" dirty="0" smtClean="0"/>
              <a:t>. – </a:t>
            </a:r>
            <a:r>
              <a:rPr lang="da-DK" baseline="0" dirty="0" err="1" smtClean="0"/>
              <a:t>communication</a:t>
            </a:r>
            <a:r>
              <a:rPr lang="da-DK" baseline="0" dirty="0" smtClean="0"/>
              <a:t> </a:t>
            </a:r>
            <a:r>
              <a:rPr lang="da-DK" baseline="0" dirty="0" err="1" smtClean="0"/>
              <a:t>throuch</a:t>
            </a:r>
            <a:r>
              <a:rPr lang="da-DK" baseline="0" dirty="0" smtClean="0"/>
              <a:t> WI-FI to the </a:t>
            </a:r>
            <a:r>
              <a:rPr lang="da-DK" baseline="0" dirty="0" err="1" smtClean="0"/>
              <a:t>iZURF</a:t>
            </a:r>
            <a:r>
              <a:rPr lang="da-DK" baseline="0" dirty="0" smtClean="0"/>
              <a:t> </a:t>
            </a:r>
            <a:r>
              <a:rPr lang="da-DK" baseline="0" dirty="0" err="1" smtClean="0"/>
              <a:t>module</a:t>
            </a:r>
            <a:r>
              <a:rPr lang="da-DK" baseline="0" dirty="0" smtClean="0"/>
              <a:t>.</a:t>
            </a:r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368418-04AF-4048-AD3F-B7FD73B6334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5036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6E8B5C4-C30E-4DEF-A642-7BF4B2026DE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60635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C11001-5AA5-4E38-972E-4B7BAC86E605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1920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730631A-BD95-4F80-BBDF-13DE6B7556D7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915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9B9FFBC-710F-4414-A2AC-8BCBEF495F28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2838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332D1BE-1BFE-4BD4-BF6E-07758929AC77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342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D45690E-2106-43A7-A274-CF8EB2E90690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4789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8F9DD41-037B-4E0D-BB0B-A4BAC187BE7D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8584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BAC41EE-05E2-462C-8B67-5AD7B8FDCC9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8791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DBABBAE-2EBF-4204-B4A1-46051CA8E587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5729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9874059-5E04-45DF-BBD2-CE3CD027C57F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4825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DA00FC8-1221-4632-B3CF-F9916A9AF34E}" type="slidenum">
              <a:rPr lang="da-DK"/>
              <a:pPr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5478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BOGBALLE_logo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Line 6"/>
          <p:cNvSpPr>
            <a:spLocks noChangeShapeType="1"/>
          </p:cNvSpPr>
          <p:nvPr userDrawn="1"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04" y="928324"/>
            <a:ext cx="8534400" cy="568756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971600" y="1622307"/>
            <a:ext cx="76328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rgbClr val="144886"/>
                </a:solidFill>
                <a:latin typeface="+mn-lt"/>
              </a:rPr>
              <a:t>TABLET </a:t>
            </a:r>
            <a:r>
              <a:rPr lang="cs-CZ" b="1" dirty="0" smtClean="0">
                <a:solidFill>
                  <a:srgbClr val="144886"/>
                </a:solidFill>
                <a:latin typeface="+mn-lt"/>
              </a:rPr>
              <a:t>PRO</a:t>
            </a:r>
            <a:r>
              <a:rPr lang="da-DK" b="1" dirty="0" smtClean="0">
                <a:solidFill>
                  <a:srgbClr val="144886"/>
                </a:solidFill>
                <a:latin typeface="+mn-lt"/>
              </a:rPr>
              <a:t> </a:t>
            </a:r>
            <a:r>
              <a:rPr lang="cs-CZ" b="1" dirty="0" smtClean="0">
                <a:solidFill>
                  <a:srgbClr val="144886"/>
                </a:solidFill>
                <a:latin typeface="+mn-lt"/>
              </a:rPr>
              <a:t>SOUVRAŤOVOU AUTOMATIKU  A OVLÁDÁNÍ SEKCÍ</a:t>
            </a:r>
            <a:endParaRPr lang="da-DK" b="1" dirty="0">
              <a:solidFill>
                <a:srgbClr val="144886"/>
              </a:solidFill>
              <a:latin typeface="+mn-lt"/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2699792" y="928324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4000" b="1" dirty="0" smtClean="0">
                <a:solidFill>
                  <a:srgbClr val="06497E"/>
                </a:solidFill>
                <a:latin typeface="+mn-lt"/>
              </a:rPr>
              <a:t>FREE </a:t>
            </a:r>
            <a:r>
              <a:rPr lang="da-DK" sz="4000" b="1" dirty="0" err="1" smtClean="0">
                <a:solidFill>
                  <a:srgbClr val="06497E"/>
                </a:solidFill>
                <a:latin typeface="+mn-lt"/>
              </a:rPr>
              <a:t>Concept</a:t>
            </a:r>
            <a:endParaRPr lang="da-DK" sz="4000" b="1" dirty="0">
              <a:solidFill>
                <a:srgbClr val="06497E"/>
              </a:solidFill>
              <a:latin typeface="+mn-lt"/>
            </a:endParaRPr>
          </a:p>
        </p:txBody>
      </p:sp>
      <p:sp>
        <p:nvSpPr>
          <p:cNvPr id="2" name="Rektangel 1"/>
          <p:cNvSpPr/>
          <p:nvPr/>
        </p:nvSpPr>
        <p:spPr>
          <a:xfrm>
            <a:off x="259383" y="396667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48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923928" y="415000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/>
              <a:t>iZURF </a:t>
            </a:r>
            <a:r>
              <a:rPr lang="cs-CZ" dirty="0" smtClean="0"/>
              <a:t>komunikační modul</a:t>
            </a:r>
            <a:endParaRPr lang="da-DK" dirty="0"/>
          </a:p>
          <a:p>
            <a:r>
              <a:rPr lang="da-DK" sz="1200" dirty="0" smtClean="0"/>
              <a:t>COM3	</a:t>
            </a:r>
            <a:r>
              <a:rPr lang="cs-CZ" sz="1200" dirty="0" smtClean="0"/>
              <a:t>Standardní</a:t>
            </a:r>
            <a:r>
              <a:rPr lang="da-DK" sz="1200" dirty="0" smtClean="0"/>
              <a:t> GPS ant</a:t>
            </a:r>
            <a:r>
              <a:rPr lang="cs-CZ" sz="1200" dirty="0" err="1" smtClean="0"/>
              <a:t>éna</a:t>
            </a:r>
            <a:endParaRPr lang="da-DK" sz="1200" dirty="0"/>
          </a:p>
          <a:p>
            <a:r>
              <a:rPr lang="da-DK" sz="1200" dirty="0" smtClean="0"/>
              <a:t>COM2	</a:t>
            </a:r>
            <a:r>
              <a:rPr lang="cs-CZ" sz="1200" dirty="0" smtClean="0"/>
              <a:t>Sériové připojení</a:t>
            </a:r>
            <a:r>
              <a:rPr lang="da-DK" sz="1200" dirty="0" smtClean="0"/>
              <a:t>, </a:t>
            </a:r>
            <a:r>
              <a:rPr lang="cs-CZ" sz="1200" dirty="0" smtClean="0"/>
              <a:t>např. pro </a:t>
            </a:r>
            <a:r>
              <a:rPr lang="da-DK" sz="1200" dirty="0" smtClean="0"/>
              <a:t>VRA</a:t>
            </a:r>
            <a:endParaRPr lang="da-DK" sz="1200" dirty="0"/>
          </a:p>
          <a:p>
            <a:r>
              <a:rPr lang="da-DK" sz="1200" dirty="0" smtClean="0"/>
              <a:t>COM1	</a:t>
            </a:r>
            <a:r>
              <a:rPr lang="cs-CZ" sz="1200" dirty="0" smtClean="0"/>
              <a:t>Sériové připojení</a:t>
            </a:r>
            <a:r>
              <a:rPr lang="da-DK" sz="1200" dirty="0" smtClean="0"/>
              <a:t>, </a:t>
            </a:r>
            <a:r>
              <a:rPr lang="cs-CZ" sz="1200" dirty="0" smtClean="0"/>
              <a:t>např. pro další </a:t>
            </a:r>
            <a:r>
              <a:rPr lang="da-DK" sz="1200" dirty="0" smtClean="0"/>
              <a:t>GPS System</a:t>
            </a:r>
          </a:p>
          <a:p>
            <a:endParaRPr lang="da-DK" sz="1200" dirty="0" smtClean="0"/>
          </a:p>
          <a:p>
            <a:r>
              <a:rPr lang="da-DK" sz="1200" dirty="0" smtClean="0"/>
              <a:t>CALIBRATOR ZURF </a:t>
            </a:r>
            <a:r>
              <a:rPr lang="cs-CZ" sz="1200" dirty="0" smtClean="0"/>
              <a:t>má pouze jeden port pro sériovou komunikaci a tak může </a:t>
            </a:r>
            <a:r>
              <a:rPr lang="da-DK" sz="1200" dirty="0" smtClean="0"/>
              <a:t>iZURF </a:t>
            </a:r>
            <a:r>
              <a:rPr lang="cs-CZ" sz="1200" dirty="0"/>
              <a:t>komunikační </a:t>
            </a:r>
            <a:r>
              <a:rPr lang="cs-CZ" sz="1200" dirty="0" smtClean="0"/>
              <a:t>modul sloužit jako rozbočovač.  </a:t>
            </a:r>
            <a:endParaRPr lang="da-DK" sz="1200" dirty="0" smtClean="0"/>
          </a:p>
          <a:p>
            <a:endParaRPr lang="da-DK" sz="1200" dirty="0"/>
          </a:p>
          <a:p>
            <a:r>
              <a:rPr lang="cs-CZ" sz="1200" dirty="0" smtClean="0"/>
              <a:t>Výrobní číslo: </a:t>
            </a:r>
            <a:r>
              <a:rPr lang="da-DK" sz="1200" dirty="0" smtClean="0"/>
              <a:t>6386-30</a:t>
            </a:r>
            <a:endParaRPr lang="da-DK" sz="1200" dirty="0"/>
          </a:p>
        </p:txBody>
      </p:sp>
      <p:sp>
        <p:nvSpPr>
          <p:cNvPr id="5" name="Rektangel 4"/>
          <p:cNvSpPr/>
          <p:nvPr/>
        </p:nvSpPr>
        <p:spPr>
          <a:xfrm>
            <a:off x="3923928" y="2335868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Standard</a:t>
            </a:r>
            <a:r>
              <a:rPr lang="cs-CZ" dirty="0" smtClean="0"/>
              <a:t>ní</a:t>
            </a:r>
            <a:r>
              <a:rPr lang="da-DK" dirty="0" smtClean="0"/>
              <a:t> tablet</a:t>
            </a:r>
          </a:p>
          <a:p>
            <a:r>
              <a:rPr lang="da-DK" sz="1200" dirty="0" smtClean="0"/>
              <a:t>Android </a:t>
            </a:r>
            <a:r>
              <a:rPr lang="da-DK" sz="1200" dirty="0"/>
              <a:t>vers. 4.0 </a:t>
            </a:r>
            <a:r>
              <a:rPr lang="cs-CZ" sz="1200" dirty="0" smtClean="0"/>
              <a:t>nebo vyšší</a:t>
            </a:r>
            <a:endParaRPr lang="da-DK" sz="1200" dirty="0"/>
          </a:p>
        </p:txBody>
      </p:sp>
      <p:sp>
        <p:nvSpPr>
          <p:cNvPr id="8" name="Tekstfelt 7"/>
          <p:cNvSpPr txBox="1"/>
          <p:nvPr/>
        </p:nvSpPr>
        <p:spPr>
          <a:xfrm>
            <a:off x="251520" y="105273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6497E"/>
                </a:solidFill>
              </a:rPr>
              <a:t>TECHNIC</a:t>
            </a:r>
            <a:r>
              <a:rPr lang="cs-CZ" sz="2400" b="1" dirty="0" smtClean="0">
                <a:solidFill>
                  <a:srgbClr val="06497E"/>
                </a:solidFill>
              </a:rPr>
              <a:t>KÁ SPECIFIKACE</a:t>
            </a:r>
            <a:r>
              <a:rPr lang="da-DK" sz="2400" b="1" dirty="0" smtClean="0">
                <a:solidFill>
                  <a:srgbClr val="06497E"/>
                </a:solidFill>
              </a:rPr>
              <a:t>:</a:t>
            </a:r>
            <a:endParaRPr lang="da-DK" sz="2400" b="1" dirty="0">
              <a:solidFill>
                <a:srgbClr val="06497E"/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251520" y="40466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Billed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229" y="1989766"/>
            <a:ext cx="2665709" cy="1800200"/>
          </a:xfrm>
          <a:prstGeom prst="rect">
            <a:avLst/>
          </a:prstGeom>
        </p:spPr>
      </p:pic>
      <p:pic>
        <p:nvPicPr>
          <p:cNvPr id="15" name="Billed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71" y="4124911"/>
            <a:ext cx="2844566" cy="189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164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1520" y="40466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51520" y="1052736"/>
            <a:ext cx="4968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6497E"/>
                </a:solidFill>
              </a:rPr>
              <a:t>TECHNICAL SPECIFICATIONS:</a:t>
            </a:r>
            <a:endParaRPr lang="da-DK" sz="2400" b="1" dirty="0">
              <a:solidFill>
                <a:srgbClr val="06497E"/>
              </a:solidFill>
            </a:endParaRPr>
          </a:p>
        </p:txBody>
      </p:sp>
      <p:sp>
        <p:nvSpPr>
          <p:cNvPr id="7" name="Rektangel 6"/>
          <p:cNvSpPr/>
          <p:nvPr/>
        </p:nvSpPr>
        <p:spPr>
          <a:xfrm>
            <a:off x="3851920" y="3113092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a-DK" dirty="0" smtClean="0"/>
              <a:t>Standard</a:t>
            </a:r>
            <a:r>
              <a:rPr lang="cs-CZ" dirty="0" smtClean="0"/>
              <a:t>ní</a:t>
            </a:r>
            <a:r>
              <a:rPr lang="da-DK" dirty="0" smtClean="0"/>
              <a:t> GPS Ant</a:t>
            </a:r>
            <a:r>
              <a:rPr lang="cs-CZ" dirty="0" err="1" smtClean="0"/>
              <a:t>éna</a:t>
            </a:r>
            <a:endParaRPr lang="da-DK" dirty="0" smtClean="0"/>
          </a:p>
          <a:p>
            <a:r>
              <a:rPr lang="cs-CZ" sz="1200" dirty="0" smtClean="0"/>
              <a:t>S kabelem nebo bezdrátová</a:t>
            </a:r>
            <a:endParaRPr lang="da-DK" sz="1200" dirty="0"/>
          </a:p>
          <a:p>
            <a:r>
              <a:rPr lang="cs-CZ" sz="1200" dirty="0" smtClean="0"/>
              <a:t>Připojení</a:t>
            </a:r>
            <a:r>
              <a:rPr lang="da-DK" sz="1200" dirty="0" smtClean="0"/>
              <a:t>: </a:t>
            </a:r>
            <a:r>
              <a:rPr lang="da-DK" sz="1200" dirty="0"/>
              <a:t>	Serial RS232</a:t>
            </a:r>
          </a:p>
          <a:p>
            <a:r>
              <a:rPr lang="da-DK" sz="1200" dirty="0" smtClean="0"/>
              <a:t>Proto</a:t>
            </a:r>
            <a:r>
              <a:rPr lang="cs-CZ" sz="1200" dirty="0" smtClean="0"/>
              <a:t>kol</a:t>
            </a:r>
            <a:r>
              <a:rPr lang="da-DK" sz="1200" dirty="0" smtClean="0"/>
              <a:t>: </a:t>
            </a:r>
            <a:r>
              <a:rPr lang="da-DK" sz="1200" dirty="0"/>
              <a:t>	NMEA-0183</a:t>
            </a:r>
          </a:p>
          <a:p>
            <a:r>
              <a:rPr lang="da-DK" sz="1200" dirty="0" smtClean="0"/>
              <a:t>P</a:t>
            </a:r>
            <a:r>
              <a:rPr lang="cs-CZ" sz="1200" dirty="0" err="1" smtClean="0"/>
              <a:t>řesnost</a:t>
            </a:r>
            <a:r>
              <a:rPr lang="da-DK" sz="1200" dirty="0" smtClean="0"/>
              <a:t>: </a:t>
            </a:r>
            <a:r>
              <a:rPr lang="da-DK" sz="1200" dirty="0"/>
              <a:t>	</a:t>
            </a:r>
            <a:r>
              <a:rPr lang="cs-CZ" sz="1200" dirty="0" smtClean="0"/>
              <a:t>Lepší, než</a:t>
            </a:r>
            <a:r>
              <a:rPr lang="da-DK" sz="1200" dirty="0" smtClean="0"/>
              <a:t> </a:t>
            </a:r>
            <a:r>
              <a:rPr lang="da-DK" sz="1200" dirty="0"/>
              <a:t>1 m</a:t>
            </a:r>
          </a:p>
        </p:txBody>
      </p:sp>
      <p:sp>
        <p:nvSpPr>
          <p:cNvPr id="8" name="Tekstfelt 7"/>
          <p:cNvSpPr txBox="1"/>
          <p:nvPr/>
        </p:nvSpPr>
        <p:spPr>
          <a:xfrm>
            <a:off x="3887924" y="5251266"/>
            <a:ext cx="26642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n-lt"/>
              </a:rPr>
              <a:t>CALIBRATOR ZURF </a:t>
            </a:r>
            <a:r>
              <a:rPr lang="cs-CZ" sz="1200" dirty="0" smtClean="0">
                <a:latin typeface="+mn-lt"/>
              </a:rPr>
              <a:t>Verze softwaru </a:t>
            </a:r>
            <a:r>
              <a:rPr lang="da-DK" sz="1200" dirty="0" smtClean="0">
                <a:latin typeface="+mn-lt"/>
              </a:rPr>
              <a:t>1.14 </a:t>
            </a:r>
            <a:r>
              <a:rPr lang="cs-CZ" sz="1200" dirty="0" smtClean="0">
                <a:latin typeface="+mn-lt"/>
              </a:rPr>
              <a:t>nebo vyšší</a:t>
            </a:r>
            <a:r>
              <a:rPr lang="da-DK" sz="1200" dirty="0" smtClean="0">
                <a:latin typeface="+mn-lt"/>
              </a:rPr>
              <a:t> </a:t>
            </a:r>
            <a:endParaRPr lang="da-DK" sz="1200" dirty="0">
              <a:latin typeface="+mn-lt"/>
            </a:endParaRPr>
          </a:p>
        </p:txBody>
      </p:sp>
      <p:sp>
        <p:nvSpPr>
          <p:cNvPr id="9" name="Tekstfelt 8"/>
          <p:cNvSpPr txBox="1"/>
          <p:nvPr/>
        </p:nvSpPr>
        <p:spPr>
          <a:xfrm>
            <a:off x="3851920" y="1793141"/>
            <a:ext cx="28083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FREE </a:t>
            </a:r>
            <a:r>
              <a:rPr lang="da-DK" dirty="0" err="1" smtClean="0"/>
              <a:t>App</a:t>
            </a:r>
            <a:r>
              <a:rPr lang="da-DK" dirty="0" smtClean="0"/>
              <a:t> </a:t>
            </a:r>
            <a:endParaRPr lang="da-DK" dirty="0"/>
          </a:p>
          <a:p>
            <a:r>
              <a:rPr lang="cs-CZ" sz="1200" dirty="0" smtClean="0"/>
              <a:t>Stáhnout z </a:t>
            </a:r>
            <a:r>
              <a:rPr lang="da-DK" sz="1200" dirty="0" smtClean="0"/>
              <a:t>Google Play </a:t>
            </a:r>
            <a:endParaRPr lang="da-DK" sz="1200" dirty="0"/>
          </a:p>
        </p:txBody>
      </p:sp>
      <p:pic>
        <p:nvPicPr>
          <p:cNvPr id="10" name="Billed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729" y="4908694"/>
            <a:ext cx="1131846" cy="1626567"/>
          </a:xfrm>
          <a:prstGeom prst="rect">
            <a:avLst/>
          </a:prstGeom>
        </p:spPr>
      </p:pic>
      <p:pic>
        <p:nvPicPr>
          <p:cNvPr id="13" name="Billed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900" y="2954539"/>
            <a:ext cx="794180" cy="794180"/>
          </a:xfrm>
          <a:prstGeom prst="rect">
            <a:avLst/>
          </a:prstGeom>
        </p:spPr>
      </p:pic>
      <p:pic>
        <p:nvPicPr>
          <p:cNvPr id="12" name="Billed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973" y="3628628"/>
            <a:ext cx="952500" cy="952500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97" y="3074630"/>
            <a:ext cx="1329317" cy="777252"/>
          </a:xfrm>
          <a:prstGeom prst="rect">
            <a:avLst/>
          </a:prstGeom>
        </p:spPr>
      </p:pic>
      <p:pic>
        <p:nvPicPr>
          <p:cNvPr id="2" name="Billed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706108"/>
            <a:ext cx="936268" cy="936268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1786938" y="2425824"/>
            <a:ext cx="25562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chemeClr val="bg1"/>
                </a:solidFill>
              </a:rPr>
              <a:t>CALIBRATOR FREE</a:t>
            </a:r>
            <a:endParaRPr lang="da-DK" sz="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78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51520" y="40466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51519" y="1023119"/>
            <a:ext cx="4104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44980"/>
                </a:solidFill>
                <a:latin typeface="+mn-lt"/>
              </a:rPr>
              <a:t>DELIVERY SCHEDULE:</a:t>
            </a:r>
            <a:endParaRPr lang="da-DK" sz="2400" b="1" dirty="0">
              <a:solidFill>
                <a:srgbClr val="044980"/>
              </a:solidFill>
              <a:latin typeface="+mn-lt"/>
            </a:endParaRPr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861048"/>
            <a:ext cx="2844566" cy="189637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97" y="1989204"/>
            <a:ext cx="936268" cy="936268"/>
          </a:xfrm>
          <a:prstGeom prst="rect">
            <a:avLst/>
          </a:prstGeom>
        </p:spPr>
      </p:pic>
      <p:sp>
        <p:nvSpPr>
          <p:cNvPr id="8" name="Tekstfelt 7"/>
          <p:cNvSpPr txBox="1"/>
          <p:nvPr/>
        </p:nvSpPr>
        <p:spPr>
          <a:xfrm>
            <a:off x="1816740" y="2708920"/>
            <a:ext cx="255628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700" dirty="0" smtClean="0">
                <a:solidFill>
                  <a:schemeClr val="bg1"/>
                </a:solidFill>
              </a:rPr>
              <a:t>CALIBRATOR FREE</a:t>
            </a:r>
            <a:endParaRPr lang="da-DK" sz="700" dirty="0">
              <a:solidFill>
                <a:schemeClr val="bg1"/>
              </a:solidFill>
            </a:endParaRPr>
          </a:p>
        </p:txBody>
      </p:sp>
      <p:sp>
        <p:nvSpPr>
          <p:cNvPr id="2" name="Tekstfelt 1"/>
          <p:cNvSpPr txBox="1"/>
          <p:nvPr/>
        </p:nvSpPr>
        <p:spPr>
          <a:xfrm>
            <a:off x="3491880" y="198920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Možnost stažení</a:t>
            </a:r>
            <a:r>
              <a:rPr lang="da-DK" dirty="0" smtClean="0"/>
              <a:t>:</a:t>
            </a:r>
          </a:p>
          <a:p>
            <a:r>
              <a:rPr lang="cs-CZ" dirty="0" smtClean="0"/>
              <a:t>Pro</a:t>
            </a:r>
            <a:r>
              <a:rPr lang="da-DK" dirty="0" smtClean="0"/>
              <a:t> Android –</a:t>
            </a:r>
            <a:r>
              <a:rPr lang="cs-CZ" dirty="0" smtClean="0"/>
              <a:t> leden</a:t>
            </a:r>
            <a:r>
              <a:rPr lang="da-DK" dirty="0" smtClean="0"/>
              <a:t> 2014</a:t>
            </a:r>
          </a:p>
          <a:p>
            <a:r>
              <a:rPr lang="cs-CZ" dirty="0" smtClean="0"/>
              <a:t>Pro další</a:t>
            </a:r>
            <a:r>
              <a:rPr lang="da-DK" dirty="0" smtClean="0"/>
              <a:t> iOS/Apple – 2014…….</a:t>
            </a:r>
            <a:endParaRPr lang="da-DK" dirty="0"/>
          </a:p>
        </p:txBody>
      </p:sp>
      <p:sp>
        <p:nvSpPr>
          <p:cNvPr id="9" name="Tekstfelt 8"/>
          <p:cNvSpPr txBox="1"/>
          <p:nvPr/>
        </p:nvSpPr>
        <p:spPr>
          <a:xfrm>
            <a:off x="3491880" y="4221088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It is </a:t>
            </a:r>
            <a:r>
              <a:rPr lang="da-DK" dirty="0" err="1" smtClean="0"/>
              <a:t>ready</a:t>
            </a:r>
            <a:r>
              <a:rPr lang="da-DK" dirty="0" smtClean="0"/>
              <a:t> for </a:t>
            </a:r>
            <a:r>
              <a:rPr lang="da-DK" dirty="0" err="1" smtClean="0"/>
              <a:t>delivery</a:t>
            </a:r>
            <a:endParaRPr lang="da-DK" dirty="0" smtClean="0"/>
          </a:p>
          <a:p>
            <a:r>
              <a:rPr lang="da-DK" dirty="0"/>
              <a:t> </a:t>
            </a:r>
            <a:r>
              <a:rPr lang="da-DK" dirty="0" smtClean="0"/>
              <a:t>- FREE </a:t>
            </a:r>
            <a:r>
              <a:rPr lang="da-DK" dirty="0" err="1" smtClean="0"/>
              <a:t>concept</a:t>
            </a:r>
            <a:r>
              <a:rPr lang="da-DK" dirty="0" smtClean="0"/>
              <a:t> in </a:t>
            </a:r>
            <a:r>
              <a:rPr lang="da-DK" dirty="0" err="1" smtClean="0"/>
              <a:t>January</a:t>
            </a:r>
            <a:r>
              <a:rPr lang="da-DK" dirty="0" smtClean="0"/>
              <a:t> 2014</a:t>
            </a:r>
          </a:p>
          <a:p>
            <a:r>
              <a:rPr lang="da-DK" dirty="0" smtClean="0"/>
              <a:t> - as Y-splitter </a:t>
            </a:r>
            <a:r>
              <a:rPr lang="da-DK" dirty="0" err="1" smtClean="0"/>
              <a:t>now</a:t>
            </a: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13572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51520" y="404664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51520" y="10527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6497E"/>
                </a:solidFill>
              </a:rPr>
              <a:t>VÝHODY</a:t>
            </a:r>
            <a:r>
              <a:rPr lang="da-DK" sz="2400" b="1" dirty="0" smtClean="0">
                <a:solidFill>
                  <a:srgbClr val="06497E"/>
                </a:solidFill>
              </a:rPr>
              <a:t>:</a:t>
            </a:r>
            <a:endParaRPr lang="da-DK" sz="2400" b="1" dirty="0">
              <a:solidFill>
                <a:srgbClr val="06497E"/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1115616" y="1951380"/>
            <a:ext cx="7416824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+mn-lt"/>
              </a:rPr>
              <a:t>Volná volba pro farmáře</a:t>
            </a:r>
            <a:endParaRPr lang="da-DK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/>
              <a:t>Nezávislé na typu</a:t>
            </a:r>
            <a:r>
              <a:rPr lang="da-DK" dirty="0" smtClean="0"/>
              <a:t> </a:t>
            </a:r>
            <a:r>
              <a:rPr lang="da-DK" dirty="0"/>
              <a:t>GPS </a:t>
            </a:r>
            <a:r>
              <a:rPr lang="cs-CZ" dirty="0" smtClean="0"/>
              <a:t>a značce traktoru</a:t>
            </a:r>
            <a:endParaRPr lang="da-DK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+mn-lt"/>
              </a:rPr>
              <a:t>Přehledný a jednoduše ovladatelný display</a:t>
            </a:r>
            <a:endParaRPr lang="da-DK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+mn-lt"/>
              </a:rPr>
              <a:t>Používání známých </a:t>
            </a:r>
            <a:r>
              <a:rPr lang="cs-CZ" dirty="0" err="1" smtClean="0">
                <a:latin typeface="+mn-lt"/>
              </a:rPr>
              <a:t>tabletů</a:t>
            </a:r>
            <a:r>
              <a:rPr lang="cs-CZ" dirty="0" smtClean="0">
                <a:latin typeface="+mn-lt"/>
              </a:rPr>
              <a:t> od prověřených výrobců</a:t>
            </a:r>
            <a:endParaRPr lang="en-GB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+mn-lt"/>
              </a:rPr>
              <a:t>Možnost používání mimo kabinu traktoru</a:t>
            </a:r>
            <a:endParaRPr lang="en-GB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+mn-lt"/>
              </a:rPr>
              <a:t>Online připojení</a:t>
            </a:r>
            <a:endParaRPr lang="en-GB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+mn-lt"/>
              </a:rPr>
              <a:t>Malé pořizovací náklady</a:t>
            </a:r>
            <a:endParaRPr lang="en-GB" dirty="0" smtClean="0">
              <a:latin typeface="+mn-lt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+mn-lt"/>
              </a:rPr>
              <a:t>Použití pro všechna rozmetadla s váhou </a:t>
            </a:r>
            <a:r>
              <a:rPr lang="en-GB" dirty="0" smtClean="0">
                <a:latin typeface="+mn-lt"/>
              </a:rPr>
              <a:t>– </a:t>
            </a:r>
            <a:r>
              <a:rPr lang="cs-CZ" dirty="0" smtClean="0">
                <a:latin typeface="+mn-lt"/>
              </a:rPr>
              <a:t>jak nová tak momentálně používaná </a:t>
            </a:r>
            <a:r>
              <a:rPr lang="en-GB" dirty="0" smtClean="0">
                <a:latin typeface="+mn-lt"/>
              </a:rPr>
              <a:t>– </a:t>
            </a:r>
            <a:r>
              <a:rPr lang="cs-CZ" dirty="0" smtClean="0">
                <a:latin typeface="+mn-lt"/>
              </a:rPr>
              <a:t>s</a:t>
            </a:r>
            <a:r>
              <a:rPr lang="en-GB" dirty="0" smtClean="0">
                <a:latin typeface="+mn-lt"/>
              </a:rPr>
              <a:t> CALIBRATOR</a:t>
            </a:r>
            <a:r>
              <a:rPr lang="cs-CZ" smtClean="0">
                <a:latin typeface="+mn-lt"/>
              </a:rPr>
              <a:t>EM</a:t>
            </a:r>
            <a:r>
              <a:rPr lang="en-GB" smtClean="0">
                <a:latin typeface="+mn-lt"/>
              </a:rPr>
              <a:t> </a:t>
            </a:r>
            <a:r>
              <a:rPr lang="en-GB" dirty="0" smtClean="0">
                <a:latin typeface="+mn-lt"/>
              </a:rPr>
              <a:t>ZURF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GB" dirty="0" smtClean="0">
              <a:latin typeface="+mn-lt"/>
            </a:endParaRPr>
          </a:p>
          <a:p>
            <a:pPr>
              <a:lnSpc>
                <a:spcPct val="150000"/>
              </a:lnSpc>
            </a:pPr>
            <a:endParaRPr lang="en-GB" dirty="0" smtClean="0">
              <a:latin typeface="+mn-lt"/>
            </a:endParaRP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745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899592" y="2132856"/>
            <a:ext cx="7704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/>
              <a:t>Volnost pro farmáře</a:t>
            </a:r>
            <a:endParaRPr lang="da-DK" sz="2400" b="1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484784"/>
            <a:ext cx="2592288" cy="3434782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59383" y="396667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1979712" y="5805264"/>
            <a:ext cx="5742384" cy="456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Nezávislý na značce traktoru a typu navigace!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5633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8"/>
          <a:stretch/>
        </p:blipFill>
        <p:spPr>
          <a:xfrm>
            <a:off x="1043608" y="1340768"/>
            <a:ext cx="6984776" cy="4392488"/>
          </a:xfrm>
          <a:prstGeom prst="rect">
            <a:avLst/>
          </a:prstGeom>
        </p:spPr>
      </p:pic>
      <p:sp>
        <p:nvSpPr>
          <p:cNvPr id="5" name="Tekstfelt 4"/>
          <p:cNvSpPr txBox="1"/>
          <p:nvPr/>
        </p:nvSpPr>
        <p:spPr>
          <a:xfrm>
            <a:off x="251520" y="879103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6497E"/>
                </a:solidFill>
              </a:rPr>
              <a:t>DISPLAY: </a:t>
            </a:r>
            <a:endParaRPr lang="da-DK" sz="2400" b="1" dirty="0">
              <a:solidFill>
                <a:srgbClr val="06497E"/>
              </a:solidFill>
            </a:endParaRPr>
          </a:p>
        </p:txBody>
      </p:sp>
      <p:sp>
        <p:nvSpPr>
          <p:cNvPr id="6" name="Rektangel 5"/>
          <p:cNvSpPr/>
          <p:nvPr/>
        </p:nvSpPr>
        <p:spPr>
          <a:xfrm>
            <a:off x="259383" y="396667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kstfelt 6"/>
          <p:cNvSpPr txBox="1"/>
          <p:nvPr/>
        </p:nvSpPr>
        <p:spPr>
          <a:xfrm>
            <a:off x="4716016" y="6012156"/>
            <a:ext cx="3996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/>
              <a:t>CALIBRATOR ZURF</a:t>
            </a:r>
            <a:endParaRPr lang="da-DK" b="1" dirty="0"/>
          </a:p>
        </p:txBody>
      </p:sp>
      <p:sp>
        <p:nvSpPr>
          <p:cNvPr id="8" name="Tekstfelt 7"/>
          <p:cNvSpPr txBox="1"/>
          <p:nvPr/>
        </p:nvSpPr>
        <p:spPr>
          <a:xfrm>
            <a:off x="1835696" y="6012156"/>
            <a:ext cx="19802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Navigace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34585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251520" y="1052736"/>
            <a:ext cx="205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6497E"/>
                </a:solidFill>
              </a:rPr>
              <a:t>F</a:t>
            </a:r>
            <a:r>
              <a:rPr lang="cs-CZ" sz="2400" b="1" dirty="0" err="1" smtClean="0">
                <a:solidFill>
                  <a:srgbClr val="06497E"/>
                </a:solidFill>
              </a:rPr>
              <a:t>unkce</a:t>
            </a:r>
            <a:r>
              <a:rPr lang="da-DK" sz="2400" b="1" dirty="0" smtClean="0">
                <a:solidFill>
                  <a:srgbClr val="06497E"/>
                </a:solidFill>
              </a:rPr>
              <a:t>: </a:t>
            </a:r>
            <a:endParaRPr lang="da-DK" sz="2400" b="1" dirty="0">
              <a:solidFill>
                <a:srgbClr val="06497E"/>
              </a:solidFill>
            </a:endParaRPr>
          </a:p>
        </p:txBody>
      </p:sp>
      <p:sp>
        <p:nvSpPr>
          <p:cNvPr id="5" name="Tekstfelt 4"/>
          <p:cNvSpPr txBox="1"/>
          <p:nvPr/>
        </p:nvSpPr>
        <p:spPr>
          <a:xfrm>
            <a:off x="251520" y="404664"/>
            <a:ext cx="3815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FREE </a:t>
            </a:r>
            <a:r>
              <a:rPr lang="da-DK" b="1" dirty="0" err="1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4427984" y="2060848"/>
            <a:ext cx="5328592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err="1" smtClean="0"/>
              <a:t>Souvraťová</a:t>
            </a:r>
            <a:r>
              <a:rPr lang="cs-CZ" dirty="0" smtClean="0"/>
              <a:t> automatika</a:t>
            </a:r>
          </a:p>
          <a:p>
            <a:pPr>
              <a:lnSpc>
                <a:spcPct val="150000"/>
              </a:lnSpc>
            </a:pPr>
            <a:r>
              <a:rPr lang="cs-CZ" dirty="0" smtClean="0"/>
              <a:t>Regulace záběru v klínech </a:t>
            </a:r>
            <a:r>
              <a:rPr lang="en-GB" dirty="0" smtClean="0"/>
              <a:t>– 8 se</a:t>
            </a:r>
            <a:r>
              <a:rPr lang="cs-CZ" dirty="0" err="1" smtClean="0"/>
              <a:t>kcí</a:t>
            </a:r>
            <a:endParaRPr lang="en-GB" dirty="0"/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9" y="1633903"/>
            <a:ext cx="3933821" cy="2656578"/>
          </a:xfrm>
          <a:prstGeom prst="rect">
            <a:avLst/>
          </a:prstGeom>
        </p:spPr>
      </p:pic>
      <p:sp>
        <p:nvSpPr>
          <p:cNvPr id="8" name="Afrundet rektangel 7"/>
          <p:cNvSpPr/>
          <p:nvPr/>
        </p:nvSpPr>
        <p:spPr>
          <a:xfrm>
            <a:off x="2138100" y="3212976"/>
            <a:ext cx="3874060" cy="1591132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Afrundet rektangel 12"/>
          <p:cNvSpPr/>
          <p:nvPr/>
        </p:nvSpPr>
        <p:spPr>
          <a:xfrm>
            <a:off x="4233902" y="4221089"/>
            <a:ext cx="4082513" cy="1872208"/>
          </a:xfrm>
          <a:prstGeom prst="roundRect">
            <a:avLst/>
          </a:prstGeom>
          <a:blipFill dpi="0" rotWithShape="1">
            <a:blip r:embed="rId5"/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3535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47" y="1546534"/>
            <a:ext cx="3960439" cy="2674554"/>
          </a:xfrm>
          <a:prstGeom prst="rect">
            <a:avLst/>
          </a:prstGeom>
        </p:spPr>
      </p:pic>
      <p:sp>
        <p:nvSpPr>
          <p:cNvPr id="6" name="Rektangel 5"/>
          <p:cNvSpPr/>
          <p:nvPr/>
        </p:nvSpPr>
        <p:spPr>
          <a:xfrm>
            <a:off x="4572000" y="1591431"/>
            <a:ext cx="2775119" cy="4565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Přehledná grafika </a:t>
            </a:r>
            <a:r>
              <a:rPr lang="en-GB" dirty="0" smtClean="0"/>
              <a:t>display</a:t>
            </a:r>
            <a:endParaRPr lang="en-GB" dirty="0"/>
          </a:p>
        </p:txBody>
      </p:sp>
      <p:sp>
        <p:nvSpPr>
          <p:cNvPr id="7" name="Rektangel 6"/>
          <p:cNvSpPr/>
          <p:nvPr/>
        </p:nvSpPr>
        <p:spPr>
          <a:xfrm>
            <a:off x="259383" y="396667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ktangel 8"/>
          <p:cNvSpPr/>
          <p:nvPr/>
        </p:nvSpPr>
        <p:spPr>
          <a:xfrm>
            <a:off x="405027" y="4509120"/>
            <a:ext cx="41857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Moderní dotykový display</a:t>
            </a:r>
            <a:endParaRPr lang="en-GB" dirty="0" smtClean="0"/>
          </a:p>
          <a:p>
            <a:pPr>
              <a:lnSpc>
                <a:spcPct val="150000"/>
              </a:lnSpc>
            </a:pPr>
            <a:r>
              <a:rPr lang="cs-CZ" dirty="0" smtClean="0"/>
              <a:t>Nastavení rozmetadla přímo na </a:t>
            </a:r>
            <a:r>
              <a:rPr lang="cs-CZ" sz="1600" dirty="0" smtClean="0"/>
              <a:t>display</a:t>
            </a:r>
            <a:endParaRPr lang="en-GB" dirty="0"/>
          </a:p>
        </p:txBody>
      </p:sp>
      <p:sp>
        <p:nvSpPr>
          <p:cNvPr id="11" name="Rektangel 10"/>
          <p:cNvSpPr/>
          <p:nvPr/>
        </p:nvSpPr>
        <p:spPr>
          <a:xfrm>
            <a:off x="4572000" y="2162180"/>
            <a:ext cx="42090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Možnost řídit rozmetadlo a sledovat navigaci současně na jedné obrazovce</a:t>
            </a:r>
            <a:endParaRPr lang="en-GB" dirty="0"/>
          </a:p>
        </p:txBody>
      </p:sp>
      <p:pic>
        <p:nvPicPr>
          <p:cNvPr id="12" name="Billed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1"/>
          <a:stretch/>
        </p:blipFill>
        <p:spPr>
          <a:xfrm>
            <a:off x="4386515" y="3717032"/>
            <a:ext cx="4392488" cy="2728415"/>
          </a:xfrm>
          <a:prstGeom prst="rect">
            <a:avLst/>
          </a:prstGeom>
        </p:spPr>
      </p:pic>
      <p:sp>
        <p:nvSpPr>
          <p:cNvPr id="13" name="Tekstfelt 12"/>
          <p:cNvSpPr txBox="1"/>
          <p:nvPr/>
        </p:nvSpPr>
        <p:spPr>
          <a:xfrm>
            <a:off x="251520" y="1052736"/>
            <a:ext cx="205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6497E"/>
                </a:solidFill>
              </a:rPr>
              <a:t>F</a:t>
            </a:r>
            <a:r>
              <a:rPr lang="cs-CZ" sz="2400" b="1" dirty="0" err="1" smtClean="0">
                <a:solidFill>
                  <a:srgbClr val="06497E"/>
                </a:solidFill>
              </a:rPr>
              <a:t>unkce</a:t>
            </a:r>
            <a:r>
              <a:rPr lang="da-DK" sz="2400" b="1" dirty="0" smtClean="0">
                <a:solidFill>
                  <a:srgbClr val="06497E"/>
                </a:solidFill>
              </a:rPr>
              <a:t>: </a:t>
            </a:r>
            <a:endParaRPr lang="da-DK" sz="2400" b="1" dirty="0">
              <a:solidFill>
                <a:srgbClr val="0649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9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3923928" y="2132856"/>
            <a:ext cx="48166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 smtClean="0">
                <a:latin typeface="+mn-lt"/>
              </a:rPr>
              <a:t>S možností připojení k internetu</a:t>
            </a:r>
            <a:r>
              <a:rPr lang="en-GB" dirty="0" smtClean="0">
                <a:latin typeface="+mn-lt"/>
              </a:rPr>
              <a:t>: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Přístup k rozmetacím tabulkám</a:t>
            </a:r>
            <a:r>
              <a:rPr lang="en-GB" dirty="0" smtClean="0">
                <a:latin typeface="+mn-lt"/>
              </a:rPr>
              <a:t>, </a:t>
            </a:r>
            <a:r>
              <a:rPr lang="en-GB" dirty="0" err="1" smtClean="0">
                <a:latin typeface="+mn-lt"/>
              </a:rPr>
              <a:t>instru</a:t>
            </a:r>
            <a:r>
              <a:rPr lang="cs-CZ" dirty="0" err="1" smtClean="0">
                <a:latin typeface="+mn-lt"/>
              </a:rPr>
              <a:t>kcím</a:t>
            </a:r>
            <a:r>
              <a:rPr lang="en-GB" dirty="0" smtClean="0">
                <a:latin typeface="+mn-lt"/>
              </a:rPr>
              <a:t>, </a:t>
            </a:r>
            <a:r>
              <a:rPr lang="cs-CZ" dirty="0" smtClean="0">
                <a:latin typeface="+mn-lt"/>
              </a:rPr>
              <a:t>emailu</a:t>
            </a:r>
            <a:r>
              <a:rPr lang="en-GB" dirty="0" smtClean="0">
                <a:latin typeface="+mn-lt"/>
              </a:rPr>
              <a:t>, </a:t>
            </a:r>
            <a:r>
              <a:rPr lang="cs-CZ" dirty="0" smtClean="0">
                <a:latin typeface="+mn-lt"/>
              </a:rPr>
              <a:t>předpovědi počasí..</a:t>
            </a:r>
            <a:r>
              <a:rPr lang="en-GB" dirty="0" smtClean="0">
                <a:latin typeface="+mn-lt"/>
              </a:rPr>
              <a:t>.</a:t>
            </a:r>
          </a:p>
          <a:p>
            <a:pPr marL="1200150" lvl="2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Po rozmetání možnost zaslání informací o vykonané práci emailem</a:t>
            </a:r>
            <a:endParaRPr lang="en-GB" dirty="0" smtClean="0">
              <a:latin typeface="+mn-lt"/>
            </a:endParaRPr>
          </a:p>
          <a:p>
            <a:pPr lvl="2">
              <a:lnSpc>
                <a:spcPct val="150000"/>
              </a:lnSpc>
            </a:pPr>
            <a:endParaRPr lang="en-GB" dirty="0" smtClean="0"/>
          </a:p>
          <a:p>
            <a:endParaRPr lang="en-GB" dirty="0"/>
          </a:p>
        </p:txBody>
      </p:sp>
      <p:sp>
        <p:nvSpPr>
          <p:cNvPr id="5" name="Rektangel 4"/>
          <p:cNvSpPr/>
          <p:nvPr/>
        </p:nvSpPr>
        <p:spPr>
          <a:xfrm>
            <a:off x="259383" y="396667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1"/>
          <a:stretch/>
        </p:blipFill>
        <p:spPr>
          <a:xfrm rot="16200000">
            <a:off x="-360544" y="2320488"/>
            <a:ext cx="5552226" cy="3448769"/>
          </a:xfrm>
          <a:prstGeom prst="rect">
            <a:avLst/>
          </a:prstGeom>
        </p:spPr>
      </p:pic>
      <p:sp>
        <p:nvSpPr>
          <p:cNvPr id="7" name="Tekstfelt 6"/>
          <p:cNvSpPr txBox="1"/>
          <p:nvPr/>
        </p:nvSpPr>
        <p:spPr>
          <a:xfrm>
            <a:off x="251520" y="1052736"/>
            <a:ext cx="205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6497E"/>
                </a:solidFill>
              </a:rPr>
              <a:t>F</a:t>
            </a:r>
            <a:r>
              <a:rPr lang="cs-CZ" sz="2400" b="1" dirty="0" err="1" smtClean="0">
                <a:solidFill>
                  <a:srgbClr val="06497E"/>
                </a:solidFill>
              </a:rPr>
              <a:t>unkce</a:t>
            </a:r>
            <a:r>
              <a:rPr lang="da-DK" sz="2400" b="1" dirty="0" smtClean="0">
                <a:solidFill>
                  <a:srgbClr val="06497E"/>
                </a:solidFill>
              </a:rPr>
              <a:t>: </a:t>
            </a:r>
            <a:endParaRPr lang="da-DK" sz="2400" b="1" dirty="0">
              <a:solidFill>
                <a:srgbClr val="0649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3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>
          <a:xfrm>
            <a:off x="259383" y="396667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1"/>
          <a:stretch/>
        </p:blipFill>
        <p:spPr>
          <a:xfrm>
            <a:off x="2098348" y="1412776"/>
            <a:ext cx="6346815" cy="3942355"/>
          </a:xfrm>
          <a:prstGeom prst="rect">
            <a:avLst/>
          </a:prstGeom>
        </p:spPr>
      </p:pic>
      <p:sp>
        <p:nvSpPr>
          <p:cNvPr id="9" name="Tekstfelt 8"/>
          <p:cNvSpPr txBox="1"/>
          <p:nvPr/>
        </p:nvSpPr>
        <p:spPr>
          <a:xfrm>
            <a:off x="2627784" y="5589240"/>
            <a:ext cx="5590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Bezdrátové řízení rozmetadla</a:t>
            </a:r>
            <a:endParaRPr lang="da-DK" dirty="0" smtClean="0"/>
          </a:p>
          <a:p>
            <a:r>
              <a:rPr lang="da-DK" dirty="0" smtClean="0"/>
              <a:t>		- </a:t>
            </a:r>
            <a:r>
              <a:rPr lang="cs-CZ" dirty="0" smtClean="0"/>
              <a:t>společně s automatickým SCD </a:t>
            </a:r>
            <a:endParaRPr lang="da-DK" dirty="0"/>
          </a:p>
        </p:txBody>
      </p:sp>
      <p:sp>
        <p:nvSpPr>
          <p:cNvPr id="14" name="Rektangel 13"/>
          <p:cNvSpPr/>
          <p:nvPr/>
        </p:nvSpPr>
        <p:spPr>
          <a:xfrm>
            <a:off x="259383" y="2339588"/>
            <a:ext cx="19030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Při ztrátě signálu</a:t>
            </a:r>
            <a:endParaRPr lang="da-DK" dirty="0"/>
          </a:p>
        </p:txBody>
      </p:sp>
      <p:sp>
        <p:nvSpPr>
          <p:cNvPr id="15" name="Tekstfelt 14"/>
          <p:cNvSpPr txBox="1"/>
          <p:nvPr/>
        </p:nvSpPr>
        <p:spPr>
          <a:xfrm>
            <a:off x="251520" y="1052736"/>
            <a:ext cx="205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6497E"/>
                </a:solidFill>
              </a:rPr>
              <a:t>F</a:t>
            </a:r>
            <a:r>
              <a:rPr lang="cs-CZ" sz="2400" b="1" dirty="0" err="1" smtClean="0">
                <a:solidFill>
                  <a:srgbClr val="06497E"/>
                </a:solidFill>
              </a:rPr>
              <a:t>unkce</a:t>
            </a:r>
            <a:r>
              <a:rPr lang="da-DK" sz="2400" b="1" dirty="0" smtClean="0">
                <a:solidFill>
                  <a:srgbClr val="06497E"/>
                </a:solidFill>
              </a:rPr>
              <a:t>: </a:t>
            </a:r>
            <a:endParaRPr lang="da-DK" sz="2400" b="1" dirty="0">
              <a:solidFill>
                <a:srgbClr val="0649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18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2195736" y="1484784"/>
            <a:ext cx="633670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Pro všechny </a:t>
            </a:r>
            <a:r>
              <a:rPr lang="en-GB" dirty="0" smtClean="0"/>
              <a:t>W-</a:t>
            </a:r>
            <a:r>
              <a:rPr lang="cs-CZ" dirty="0" smtClean="0"/>
              <a:t>rozmetadla</a:t>
            </a:r>
            <a:r>
              <a:rPr lang="en-GB" dirty="0" smtClean="0"/>
              <a:t> </a:t>
            </a:r>
            <a:r>
              <a:rPr lang="cs-CZ" dirty="0" smtClean="0"/>
              <a:t>s</a:t>
            </a:r>
            <a:r>
              <a:rPr lang="en-GB" dirty="0" smtClean="0"/>
              <a:t> CALIBRATOR</a:t>
            </a:r>
            <a:r>
              <a:rPr lang="cs-CZ" dirty="0" smtClean="0"/>
              <a:t>EM</a:t>
            </a:r>
            <a:r>
              <a:rPr lang="en-GB" dirty="0" smtClean="0"/>
              <a:t> </a:t>
            </a:r>
            <a:r>
              <a:rPr lang="en-GB" dirty="0"/>
              <a:t>ZURF</a:t>
            </a:r>
          </a:p>
        </p:txBody>
      </p:sp>
      <p:sp>
        <p:nvSpPr>
          <p:cNvPr id="2" name="Afrundet rektangel 1"/>
          <p:cNvSpPr/>
          <p:nvPr/>
        </p:nvSpPr>
        <p:spPr>
          <a:xfrm>
            <a:off x="1403648" y="2060848"/>
            <a:ext cx="6552728" cy="4392488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ktangel 4"/>
          <p:cNvSpPr/>
          <p:nvPr/>
        </p:nvSpPr>
        <p:spPr>
          <a:xfrm>
            <a:off x="259383" y="396667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kstfelt 5"/>
          <p:cNvSpPr txBox="1"/>
          <p:nvPr/>
        </p:nvSpPr>
        <p:spPr>
          <a:xfrm>
            <a:off x="251520" y="1052736"/>
            <a:ext cx="2058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 smtClean="0">
                <a:solidFill>
                  <a:srgbClr val="06497E"/>
                </a:solidFill>
              </a:rPr>
              <a:t>F</a:t>
            </a:r>
            <a:r>
              <a:rPr lang="cs-CZ" sz="2400" b="1" dirty="0" err="1" smtClean="0">
                <a:solidFill>
                  <a:srgbClr val="06497E"/>
                </a:solidFill>
              </a:rPr>
              <a:t>unkce</a:t>
            </a:r>
            <a:r>
              <a:rPr lang="da-DK" sz="2400" b="1" dirty="0" smtClean="0">
                <a:solidFill>
                  <a:srgbClr val="06497E"/>
                </a:solidFill>
              </a:rPr>
              <a:t>: </a:t>
            </a:r>
            <a:endParaRPr lang="da-DK" sz="2400" b="1" dirty="0">
              <a:solidFill>
                <a:srgbClr val="0649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43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BOGBALL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115888"/>
            <a:ext cx="3027362" cy="70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23850" y="765175"/>
            <a:ext cx="8496300" cy="0"/>
          </a:xfrm>
          <a:prstGeom prst="line">
            <a:avLst/>
          </a:prstGeom>
          <a:noFill/>
          <a:ln w="38100">
            <a:solidFill>
              <a:srgbClr val="0033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5" y="1170756"/>
            <a:ext cx="6491703" cy="4912970"/>
          </a:xfrm>
          <a:prstGeom prst="rect">
            <a:avLst/>
          </a:prstGeom>
        </p:spPr>
      </p:pic>
      <p:sp>
        <p:nvSpPr>
          <p:cNvPr id="6" name="Tekstfelt 5"/>
          <p:cNvSpPr txBox="1"/>
          <p:nvPr/>
        </p:nvSpPr>
        <p:spPr>
          <a:xfrm>
            <a:off x="1043608" y="4952249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n-lt"/>
              </a:rPr>
              <a:t>Standard</a:t>
            </a:r>
            <a:r>
              <a:rPr lang="cs-CZ" dirty="0" smtClean="0">
                <a:latin typeface="+mn-lt"/>
              </a:rPr>
              <a:t>ní</a:t>
            </a:r>
            <a:r>
              <a:rPr lang="da-DK" dirty="0" smtClean="0">
                <a:latin typeface="+mn-lt"/>
              </a:rPr>
              <a:t> tablet</a:t>
            </a:r>
          </a:p>
          <a:p>
            <a:r>
              <a:rPr lang="cs-CZ" dirty="0">
                <a:latin typeface="+mn-lt"/>
              </a:rPr>
              <a:t>s</a:t>
            </a:r>
            <a:r>
              <a:rPr lang="cs-CZ" dirty="0" smtClean="0">
                <a:latin typeface="+mn-lt"/>
              </a:rPr>
              <a:t>e zdarma staženou aplikací</a:t>
            </a:r>
            <a:r>
              <a:rPr lang="da-DK" dirty="0" smtClean="0">
                <a:latin typeface="+mn-lt"/>
              </a:rPr>
              <a:t>. </a:t>
            </a:r>
          </a:p>
        </p:txBody>
      </p:sp>
      <p:sp>
        <p:nvSpPr>
          <p:cNvPr id="7" name="Tekstfelt 6"/>
          <p:cNvSpPr txBox="1"/>
          <p:nvPr/>
        </p:nvSpPr>
        <p:spPr>
          <a:xfrm>
            <a:off x="4788024" y="1304257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n-lt"/>
              </a:rPr>
              <a:t>Standard</a:t>
            </a:r>
            <a:r>
              <a:rPr lang="cs-CZ" dirty="0" smtClean="0">
                <a:latin typeface="+mn-lt"/>
              </a:rPr>
              <a:t>ní</a:t>
            </a:r>
            <a:r>
              <a:rPr lang="da-DK" dirty="0" smtClean="0">
                <a:latin typeface="+mn-lt"/>
              </a:rPr>
              <a:t> GPS ante</a:t>
            </a:r>
            <a:r>
              <a:rPr lang="cs-CZ" dirty="0" smtClean="0">
                <a:latin typeface="+mn-lt"/>
              </a:rPr>
              <a:t>na</a:t>
            </a:r>
            <a:r>
              <a:rPr lang="da-DK" dirty="0" smtClean="0">
                <a:latin typeface="+mn-lt"/>
              </a:rPr>
              <a:t> 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1547664" y="2263454"/>
            <a:ext cx="2942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>
                <a:latin typeface="+mn-lt"/>
              </a:rPr>
              <a:t>iZURF</a:t>
            </a:r>
            <a:r>
              <a:rPr lang="da-DK" dirty="0" smtClean="0">
                <a:latin typeface="+mn-lt"/>
              </a:rPr>
              <a:t> </a:t>
            </a:r>
          </a:p>
          <a:p>
            <a:r>
              <a:rPr lang="cs-CZ" dirty="0" smtClean="0">
                <a:latin typeface="+mn-lt"/>
              </a:rPr>
              <a:t>Komunikační modul</a:t>
            </a:r>
            <a:endParaRPr lang="da-DK" dirty="0" smtClean="0">
              <a:latin typeface="+mn-lt"/>
            </a:endParaRPr>
          </a:p>
        </p:txBody>
      </p:sp>
      <p:sp>
        <p:nvSpPr>
          <p:cNvPr id="11" name="Tekstfelt 10"/>
          <p:cNvSpPr txBox="1"/>
          <p:nvPr/>
        </p:nvSpPr>
        <p:spPr>
          <a:xfrm>
            <a:off x="251519" y="1023119"/>
            <a:ext cx="2952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44980"/>
                </a:solidFill>
                <a:latin typeface="+mn-lt"/>
              </a:rPr>
              <a:t>Nákres zapojení</a:t>
            </a:r>
            <a:endParaRPr lang="da-DK" sz="2400" b="1" dirty="0">
              <a:solidFill>
                <a:srgbClr val="044980"/>
              </a:solidFill>
              <a:latin typeface="+mn-lt"/>
            </a:endParaRPr>
          </a:p>
        </p:txBody>
      </p:sp>
      <p:sp>
        <p:nvSpPr>
          <p:cNvPr id="12" name="Tekstfelt 11"/>
          <p:cNvSpPr txBox="1"/>
          <p:nvPr/>
        </p:nvSpPr>
        <p:spPr>
          <a:xfrm>
            <a:off x="5941534" y="2023607"/>
            <a:ext cx="261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n-lt"/>
              </a:rPr>
              <a:t>CALIBRATOR ZURF</a:t>
            </a:r>
            <a:endParaRPr lang="da-DK" dirty="0">
              <a:latin typeface="+mn-lt"/>
            </a:endParaRPr>
          </a:p>
        </p:txBody>
      </p:sp>
      <p:sp>
        <p:nvSpPr>
          <p:cNvPr id="14" name="Tekstfelt 13"/>
          <p:cNvSpPr txBox="1"/>
          <p:nvPr/>
        </p:nvSpPr>
        <p:spPr>
          <a:xfrm>
            <a:off x="7477341" y="4952249"/>
            <a:ext cx="1080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>
                <a:latin typeface="+mn-lt"/>
              </a:rPr>
              <a:t>M6W</a:t>
            </a:r>
          </a:p>
          <a:p>
            <a:r>
              <a:rPr lang="da-DK" dirty="0" smtClean="0">
                <a:latin typeface="+mn-lt"/>
              </a:rPr>
              <a:t>M3W</a:t>
            </a:r>
          </a:p>
          <a:p>
            <a:r>
              <a:rPr lang="da-DK" dirty="0" smtClean="0">
                <a:latin typeface="+mn-lt"/>
              </a:rPr>
              <a:t>M2W</a:t>
            </a:r>
          </a:p>
          <a:p>
            <a:r>
              <a:rPr lang="da-DK" dirty="0" smtClean="0">
                <a:latin typeface="+mn-lt"/>
              </a:rPr>
              <a:t>L2W</a:t>
            </a:r>
            <a:endParaRPr lang="da-DK" dirty="0">
              <a:latin typeface="+mn-lt"/>
            </a:endParaRPr>
          </a:p>
        </p:txBody>
      </p:sp>
      <p:sp>
        <p:nvSpPr>
          <p:cNvPr id="3" name="Rektangel 2"/>
          <p:cNvSpPr/>
          <p:nvPr/>
        </p:nvSpPr>
        <p:spPr>
          <a:xfrm>
            <a:off x="251520" y="415157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bg1">
                    <a:lumMod val="50000"/>
                  </a:schemeClr>
                </a:solidFill>
              </a:rPr>
              <a:t>FREE </a:t>
            </a:r>
            <a:r>
              <a:rPr lang="da-DK" b="1" dirty="0" err="1">
                <a:solidFill>
                  <a:schemeClr val="bg1">
                    <a:lumMod val="50000"/>
                  </a:schemeClr>
                </a:solidFill>
              </a:rPr>
              <a:t>Concept</a:t>
            </a:r>
            <a:endParaRPr lang="da-DK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1571</TotalTime>
  <Words>1395</Words>
  <Application>Microsoft Office PowerPoint</Application>
  <PresentationFormat>Předvádění na obrazovce (4:3)</PresentationFormat>
  <Paragraphs>153</Paragraphs>
  <Slides>13</Slides>
  <Notes>13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default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BOGBALLE A/S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Heidi S. Thomsen</dc:creator>
  <cp:lastModifiedBy>Tomáš Franc</cp:lastModifiedBy>
  <cp:revision>85</cp:revision>
  <cp:lastPrinted>2013-10-04T13:20:37Z</cp:lastPrinted>
  <dcterms:created xsi:type="dcterms:W3CDTF">2012-11-02T11:45:20Z</dcterms:created>
  <dcterms:modified xsi:type="dcterms:W3CDTF">2014-10-27T12:01:32Z</dcterms:modified>
</cp:coreProperties>
</file>