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9" r:id="rId4"/>
    <p:sldId id="257" r:id="rId5"/>
    <p:sldId id="263" r:id="rId6"/>
    <p:sldId id="265" r:id="rId7"/>
    <p:sldId id="268" r:id="rId8"/>
    <p:sldId id="276" r:id="rId9"/>
    <p:sldId id="269" r:id="rId10"/>
    <p:sldId id="274" r:id="rId11"/>
    <p:sldId id="275" r:id="rId12"/>
    <p:sldId id="279" r:id="rId13"/>
    <p:sldId id="271" r:id="rId14"/>
    <p:sldId id="272" r:id="rId15"/>
    <p:sldId id="273" r:id="rId16"/>
    <p:sldId id="277" r:id="rId17"/>
    <p:sldId id="278" r:id="rId18"/>
    <p:sldId id="280" r:id="rId19"/>
    <p:sldId id="281" r:id="rId20"/>
    <p:sldId id="284" r:id="rId21"/>
    <p:sldId id="283" r:id="rId22"/>
    <p:sldId id="285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FDC3-2A01-413D-9B40-CF9CCA3FC227}" type="doc">
      <dgm:prSet loTypeId="urn:microsoft.com/office/officeart/2005/8/layout/funnel1#1" loCatId="relationship" qsTypeId="urn:microsoft.com/office/officeart/2005/8/quickstyle/simple2#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8E1D9-C748-48FC-A725-2E22E9830EA5}">
      <dgm:prSet phldrT="[Text]" custT="1"/>
      <dgm:spPr/>
      <dgm:t>
        <a:bodyPr/>
        <a:lstStyle/>
        <a:p>
          <a:r>
            <a:rPr lang="cs-CZ" sz="2600" noProof="0" dirty="0" smtClean="0"/>
            <a:t>Záběr </a:t>
          </a:r>
          <a:br>
            <a:rPr lang="cs-CZ" sz="2600" noProof="0" dirty="0" smtClean="0"/>
          </a:br>
          <a:r>
            <a:rPr lang="cs-CZ" sz="2000" noProof="0" dirty="0" smtClean="0"/>
            <a:t>(12-42m)</a:t>
          </a:r>
          <a:endParaRPr lang="cs-CZ" sz="2000" noProof="0" dirty="0"/>
        </a:p>
      </dgm:t>
    </dgm:pt>
    <dgm:pt modelId="{D297A700-36F2-47A2-A7D8-F5611AEA3310}" type="parTrans" cxnId="{2AE7E93A-B8BD-411B-B984-E12F86522AC5}">
      <dgm:prSet/>
      <dgm:spPr/>
      <dgm:t>
        <a:bodyPr/>
        <a:lstStyle/>
        <a:p>
          <a:endParaRPr lang="cs-CZ"/>
        </a:p>
      </dgm:t>
    </dgm:pt>
    <dgm:pt modelId="{FC0DF4C9-16DD-4481-A318-10249DBD9843}" type="sibTrans" cxnId="{2AE7E93A-B8BD-411B-B984-E12F86522AC5}">
      <dgm:prSet/>
      <dgm:spPr/>
      <dgm:t>
        <a:bodyPr/>
        <a:lstStyle/>
        <a:p>
          <a:endParaRPr lang="cs-CZ"/>
        </a:p>
      </dgm:t>
    </dgm:pt>
    <dgm:pt modelId="{CD699A2E-9BC6-48DA-A353-7AE5E36094C2}">
      <dgm:prSet phldrT="[Text]" custT="1"/>
      <dgm:spPr/>
      <dgm:t>
        <a:bodyPr/>
        <a:lstStyle/>
        <a:p>
          <a:r>
            <a:rPr lang="cs-CZ" sz="2400" noProof="0" dirty="0" smtClean="0"/>
            <a:t>Objem</a:t>
          </a:r>
          <a:br>
            <a:rPr lang="cs-CZ" sz="2400" noProof="0" dirty="0" smtClean="0"/>
          </a:br>
          <a:r>
            <a:rPr lang="cs-CZ" sz="2000" noProof="0" dirty="0" smtClean="0"/>
            <a:t>(0,5-6m</a:t>
          </a:r>
          <a:r>
            <a:rPr lang="cs-CZ" sz="2000" baseline="30000" noProof="0" dirty="0" smtClean="0"/>
            <a:t>3</a:t>
          </a:r>
          <a:r>
            <a:rPr lang="cs-CZ" sz="2000" baseline="0" noProof="0" dirty="0" smtClean="0"/>
            <a:t>)</a:t>
          </a:r>
          <a:endParaRPr lang="cs-CZ" sz="2400" baseline="30000" noProof="0" dirty="0"/>
        </a:p>
      </dgm:t>
    </dgm:pt>
    <dgm:pt modelId="{14E9E9A3-77B2-40EA-B914-E54F8807358C}" type="parTrans" cxnId="{B1F49099-A3D7-4C51-A99B-D126A30ECA04}">
      <dgm:prSet/>
      <dgm:spPr/>
      <dgm:t>
        <a:bodyPr/>
        <a:lstStyle/>
        <a:p>
          <a:endParaRPr lang="cs-CZ"/>
        </a:p>
      </dgm:t>
    </dgm:pt>
    <dgm:pt modelId="{E14C4834-BED4-4044-8A9A-5EB7FE82D3F8}" type="sibTrans" cxnId="{B1F49099-A3D7-4C51-A99B-D126A30ECA04}">
      <dgm:prSet/>
      <dgm:spPr/>
      <dgm:t>
        <a:bodyPr/>
        <a:lstStyle/>
        <a:p>
          <a:endParaRPr lang="cs-CZ"/>
        </a:p>
      </dgm:t>
    </dgm:pt>
    <dgm:pt modelId="{7867B346-CC9E-44CB-A117-1A1F38BDF7A9}">
      <dgm:prSet phldrT="[Text]" custT="1"/>
      <dgm:spPr/>
      <dgm:t>
        <a:bodyPr/>
        <a:lstStyle/>
        <a:p>
          <a:r>
            <a:rPr lang="cs-CZ" sz="2800" noProof="0" dirty="0" smtClean="0"/>
            <a:t>Výbava</a:t>
          </a:r>
          <a:r>
            <a:rPr lang="cs-CZ" sz="1400" noProof="0" dirty="0" smtClean="0"/>
            <a:t/>
          </a:r>
          <a:br>
            <a:rPr lang="cs-CZ" sz="1400" noProof="0" dirty="0" smtClean="0"/>
          </a:br>
          <a:r>
            <a:rPr lang="cs-CZ" sz="1400" dirty="0" smtClean="0"/>
            <a:t>počítač, váha, navigace, klíny, kardan, </a:t>
          </a:r>
          <a:r>
            <a:rPr lang="cs-CZ" sz="1400" dirty="0" err="1" smtClean="0"/>
            <a:t>hydropohon</a:t>
          </a:r>
          <a:endParaRPr lang="cs-CZ" sz="1400" noProof="0" dirty="0"/>
        </a:p>
      </dgm:t>
    </dgm:pt>
    <dgm:pt modelId="{4D4D5D1D-406B-467E-9050-28D33A614A8D}" type="parTrans" cxnId="{DC060B8B-9C7B-4195-92CA-17E40231AC22}">
      <dgm:prSet/>
      <dgm:spPr/>
      <dgm:t>
        <a:bodyPr/>
        <a:lstStyle/>
        <a:p>
          <a:endParaRPr lang="cs-CZ"/>
        </a:p>
      </dgm:t>
    </dgm:pt>
    <dgm:pt modelId="{205C03FA-F87F-48DC-A894-9DA2EAD33C04}" type="sibTrans" cxnId="{DC060B8B-9C7B-4195-92CA-17E40231AC22}">
      <dgm:prSet/>
      <dgm:spPr/>
      <dgm:t>
        <a:bodyPr/>
        <a:lstStyle/>
        <a:p>
          <a:endParaRPr lang="cs-CZ"/>
        </a:p>
      </dgm:t>
    </dgm:pt>
    <dgm:pt modelId="{9BFDE9DE-5854-4C8A-8A3A-42146DC8337F}">
      <dgm:prSet phldrT="[Text]" custT="1"/>
      <dgm:spPr/>
      <dgm:t>
        <a:bodyPr/>
        <a:lstStyle/>
        <a:p>
          <a:r>
            <a:rPr lang="cs-CZ" sz="4400" noProof="0" dirty="0" smtClean="0"/>
            <a:t>Cena</a:t>
          </a:r>
          <a:endParaRPr lang="cs-CZ" sz="4400" noProof="0" dirty="0"/>
        </a:p>
      </dgm:t>
    </dgm:pt>
    <dgm:pt modelId="{0DE2D488-41B4-466C-A2B9-60AE8F96125B}" type="sibTrans" cxnId="{273F2338-0745-457D-8357-2A0089BF1117}">
      <dgm:prSet/>
      <dgm:spPr/>
      <dgm:t>
        <a:bodyPr/>
        <a:lstStyle/>
        <a:p>
          <a:endParaRPr lang="cs-CZ"/>
        </a:p>
      </dgm:t>
    </dgm:pt>
    <dgm:pt modelId="{8F906776-B064-474F-8626-CE4B25C07E3F}" type="parTrans" cxnId="{273F2338-0745-457D-8357-2A0089BF1117}">
      <dgm:prSet/>
      <dgm:spPr/>
      <dgm:t>
        <a:bodyPr/>
        <a:lstStyle/>
        <a:p>
          <a:endParaRPr lang="cs-CZ"/>
        </a:p>
      </dgm:t>
    </dgm:pt>
    <dgm:pt modelId="{FFD4AA85-D9A8-41DC-807B-1681B2B0C678}" type="pres">
      <dgm:prSet presAssocID="{5C66FDC3-2A01-413D-9B40-CF9CCA3FC227}" presName="Name0" presStyleCnt="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D513930-97ED-4E4E-9943-CF42B65C3D5F}" type="pres">
      <dgm:prSet presAssocID="{5C66FDC3-2A01-413D-9B40-CF9CCA3FC227}" presName="ellipse" presStyleLbl="trBgShp" presStyleIdx="0" presStyleCnt="1"/>
      <dgm:spPr/>
    </dgm:pt>
    <dgm:pt modelId="{6953BEB1-F1B0-4471-9842-CD5AA6057D87}" type="pres">
      <dgm:prSet presAssocID="{5C66FDC3-2A01-413D-9B40-CF9CCA3FC227}" presName="arrow1" presStyleLbl="fgShp" presStyleIdx="0" presStyleCnt="1" custLinFactNeighborY="24921"/>
      <dgm:spPr/>
    </dgm:pt>
    <dgm:pt modelId="{B02D1F6B-F0F8-4CDA-94E3-6586D70F350F}" type="pres">
      <dgm:prSet presAssocID="{5C66FDC3-2A01-413D-9B40-CF9CCA3FC227}" presName="rectangle" presStyleLbl="revTx" presStyleIdx="0" presStyleCnt="1" custLinFactNeighborY="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EDD22-553A-454C-8CB4-8BDE2171A8D5}" type="pres">
      <dgm:prSet presAssocID="{CD699A2E-9BC6-48DA-A353-7AE5E36094C2}" presName="item1" presStyleLbl="node1" presStyleIdx="0" presStyleCnt="3" custScaleX="169290" custScaleY="15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823A9-59DD-41A2-BA60-E7A37DDB037D}" type="pres">
      <dgm:prSet presAssocID="{7867B346-CC9E-44CB-A117-1A1F38BDF7A9}" presName="item2" presStyleLbl="node1" presStyleIdx="1" presStyleCnt="3" custScaleX="154740" custScaleY="143647" custLinFactNeighborX="-51496" custLinFactNeighborY="-1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6B82-684A-43EE-BA07-CF6B818CBE56}" type="pres">
      <dgm:prSet presAssocID="{9BFDE9DE-5854-4C8A-8A3A-42146DC8337F}" presName="item3" presStyleLbl="node1" presStyleIdx="2" presStyleCnt="3" custScaleX="166871" custScaleY="142610" custLinFactNeighborX="85783" custLinFactNeighborY="-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5BB71-AE7C-42E4-8118-B058EDBDB51C}" type="pres">
      <dgm:prSet presAssocID="{5C66FDC3-2A01-413D-9B40-CF9CCA3FC227}" presName="funnel" presStyleLbl="trAlignAcc1" presStyleIdx="0" presStyleCnt="1" custScaleX="156148" custScaleY="116379" custLinFactNeighborX="-536"/>
      <dgm:spPr/>
    </dgm:pt>
  </dgm:ptLst>
  <dgm:cxnLst>
    <dgm:cxn modelId="{273F2338-0745-457D-8357-2A0089BF1117}" srcId="{5C66FDC3-2A01-413D-9B40-CF9CCA3FC227}" destId="{9BFDE9DE-5854-4C8A-8A3A-42146DC8337F}" srcOrd="3" destOrd="0" parTransId="{8F906776-B064-474F-8626-CE4B25C07E3F}" sibTransId="{0DE2D488-41B4-466C-A2B9-60AE8F96125B}"/>
    <dgm:cxn modelId="{354D07F7-A747-48E2-AEAF-8548B7EC532F}" type="presOf" srcId="{9BFDE9DE-5854-4C8A-8A3A-42146DC8337F}" destId="{B02D1F6B-F0F8-4CDA-94E3-6586D70F350F}" srcOrd="0" destOrd="0" presId="urn:microsoft.com/office/officeart/2005/8/layout/funnel1#1"/>
    <dgm:cxn modelId="{1D3A43E6-EAA2-4DBB-8D5D-6A10B8C08F6F}" type="presOf" srcId="{7867B346-CC9E-44CB-A117-1A1F38BDF7A9}" destId="{01DEDD22-553A-454C-8CB4-8BDE2171A8D5}" srcOrd="0" destOrd="0" presId="urn:microsoft.com/office/officeart/2005/8/layout/funnel1#1"/>
    <dgm:cxn modelId="{F288153C-4576-480A-8809-503C6FC75565}" type="presOf" srcId="{F9B8E1D9-C748-48FC-A725-2E22E9830EA5}" destId="{51FD6B82-684A-43EE-BA07-CF6B818CBE56}" srcOrd="0" destOrd="0" presId="urn:microsoft.com/office/officeart/2005/8/layout/funnel1#1"/>
    <dgm:cxn modelId="{DC060B8B-9C7B-4195-92CA-17E40231AC22}" srcId="{5C66FDC3-2A01-413D-9B40-CF9CCA3FC227}" destId="{7867B346-CC9E-44CB-A117-1A1F38BDF7A9}" srcOrd="2" destOrd="0" parTransId="{4D4D5D1D-406B-467E-9050-28D33A614A8D}" sibTransId="{205C03FA-F87F-48DC-A894-9DA2EAD33C04}"/>
    <dgm:cxn modelId="{B1F49099-A3D7-4C51-A99B-D126A30ECA04}" srcId="{5C66FDC3-2A01-413D-9B40-CF9CCA3FC227}" destId="{CD699A2E-9BC6-48DA-A353-7AE5E36094C2}" srcOrd="1" destOrd="0" parTransId="{14E9E9A3-77B2-40EA-B914-E54F8807358C}" sibTransId="{E14C4834-BED4-4044-8A9A-5EB7FE82D3F8}"/>
    <dgm:cxn modelId="{2AE7E93A-B8BD-411B-B984-E12F86522AC5}" srcId="{5C66FDC3-2A01-413D-9B40-CF9CCA3FC227}" destId="{F9B8E1D9-C748-48FC-A725-2E22E9830EA5}" srcOrd="0" destOrd="0" parTransId="{D297A700-36F2-47A2-A7D8-F5611AEA3310}" sibTransId="{FC0DF4C9-16DD-4481-A318-10249DBD9843}"/>
    <dgm:cxn modelId="{9092FAC7-787C-4AC0-9380-8048E0B6758E}" type="presOf" srcId="{CD699A2E-9BC6-48DA-A353-7AE5E36094C2}" destId="{2FB823A9-59DD-41A2-BA60-E7A37DDB037D}" srcOrd="0" destOrd="0" presId="urn:microsoft.com/office/officeart/2005/8/layout/funnel1#1"/>
    <dgm:cxn modelId="{E781D7F7-1B3B-4094-AEF6-803F804E79D0}" type="presOf" srcId="{5C66FDC3-2A01-413D-9B40-CF9CCA3FC227}" destId="{FFD4AA85-D9A8-41DC-807B-1681B2B0C678}" srcOrd="0" destOrd="0" presId="urn:microsoft.com/office/officeart/2005/8/layout/funnel1#1"/>
    <dgm:cxn modelId="{3C2E3865-38C3-4A7C-8E7F-E9F07847973A}" type="presParOf" srcId="{FFD4AA85-D9A8-41DC-807B-1681B2B0C678}" destId="{3D513930-97ED-4E4E-9943-CF42B65C3D5F}" srcOrd="0" destOrd="0" presId="urn:microsoft.com/office/officeart/2005/8/layout/funnel1#1"/>
    <dgm:cxn modelId="{DF218D87-372E-4D43-BDEA-8745846B8ED4}" type="presParOf" srcId="{FFD4AA85-D9A8-41DC-807B-1681B2B0C678}" destId="{6953BEB1-F1B0-4471-9842-CD5AA6057D87}" srcOrd="1" destOrd="0" presId="urn:microsoft.com/office/officeart/2005/8/layout/funnel1#1"/>
    <dgm:cxn modelId="{3CB85382-F163-43FD-BB39-FEBD9A06D5CE}" type="presParOf" srcId="{FFD4AA85-D9A8-41DC-807B-1681B2B0C678}" destId="{B02D1F6B-F0F8-4CDA-94E3-6586D70F350F}" srcOrd="2" destOrd="0" presId="urn:microsoft.com/office/officeart/2005/8/layout/funnel1#1"/>
    <dgm:cxn modelId="{531A1020-C703-4478-999A-A850595B2EF7}" type="presParOf" srcId="{FFD4AA85-D9A8-41DC-807B-1681B2B0C678}" destId="{01DEDD22-553A-454C-8CB4-8BDE2171A8D5}" srcOrd="3" destOrd="0" presId="urn:microsoft.com/office/officeart/2005/8/layout/funnel1#1"/>
    <dgm:cxn modelId="{7904E806-1361-4DCD-B31C-717815141578}" type="presParOf" srcId="{FFD4AA85-D9A8-41DC-807B-1681B2B0C678}" destId="{2FB823A9-59DD-41A2-BA60-E7A37DDB037D}" srcOrd="4" destOrd="0" presId="urn:microsoft.com/office/officeart/2005/8/layout/funnel1#1"/>
    <dgm:cxn modelId="{5E538B74-C63F-43DB-A526-026A33A0DE8C}" type="presParOf" srcId="{FFD4AA85-D9A8-41DC-807B-1681B2B0C678}" destId="{51FD6B82-684A-43EE-BA07-CF6B818CBE56}" srcOrd="5" destOrd="0" presId="urn:microsoft.com/office/officeart/2005/8/layout/funnel1#1"/>
    <dgm:cxn modelId="{27F73489-3718-44C8-BA88-AD13A5EDC56B}" type="presParOf" srcId="{FFD4AA85-D9A8-41DC-807B-1681B2B0C678}" destId="{AD25BB71-AE7C-42E4-8118-B058EDBDB51C}" srcOrd="6" destOrd="0" presId="urn:microsoft.com/office/officeart/2005/8/layout/funnel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F6268-4FEE-455F-AECB-1FC22644D35D}" type="doc">
      <dgm:prSet loTypeId="urn:microsoft.com/office/officeart/2005/8/layout/process1#1" loCatId="process" qsTypeId="urn:microsoft.com/office/officeart/2005/8/quickstyle/simple2#1" qsCatId="simple" csTypeId="urn:microsoft.com/office/officeart/2005/8/colors/accent1_2" csCatId="accent1" phldr="1"/>
      <dgm:spPr/>
    </dgm:pt>
    <dgm:pt modelId="{5CF51BB6-CC44-49C7-87B1-3A6A8BB17FE9}">
      <dgm:prSet phldrT="[Text]"/>
      <dgm:spPr/>
      <dgm:t>
        <a:bodyPr/>
        <a:lstStyle/>
        <a:p>
          <a:r>
            <a:rPr lang="cs-CZ" noProof="0" dirty="0" smtClean="0"/>
            <a:t>CENAA !!?</a:t>
          </a:r>
          <a:endParaRPr lang="cs-CZ" noProof="0" dirty="0"/>
        </a:p>
      </dgm:t>
    </dgm:pt>
    <dgm:pt modelId="{50F3D9E0-DD90-42AB-BD07-9861921E80C7}" type="parTrans" cxnId="{3F61EFE0-2996-4C53-9CF9-B5E1F2A3F332}">
      <dgm:prSet/>
      <dgm:spPr/>
      <dgm:t>
        <a:bodyPr/>
        <a:lstStyle/>
        <a:p>
          <a:endParaRPr lang="en-US"/>
        </a:p>
      </dgm:t>
    </dgm:pt>
    <dgm:pt modelId="{2DBB91CC-A42D-4190-BA72-9797FC1F1B47}" type="sibTrans" cxnId="{3F61EFE0-2996-4C53-9CF9-B5E1F2A3F332}">
      <dgm:prSet/>
      <dgm:spPr/>
      <dgm:t>
        <a:bodyPr/>
        <a:lstStyle/>
        <a:p>
          <a:endParaRPr lang="cs-CZ" noProof="0"/>
        </a:p>
      </dgm:t>
    </dgm:pt>
    <dgm:pt modelId="{5A6AD4C6-56B2-4544-89A1-BDA53E1CF6F5}">
      <dgm:prSet phldrT="[Text]"/>
      <dgm:spPr/>
      <dgm:t>
        <a:bodyPr/>
        <a:lstStyle/>
        <a:p>
          <a:r>
            <a:rPr lang="cs-CZ" noProof="0" dirty="0" smtClean="0"/>
            <a:t>Argumenty???</a:t>
          </a:r>
          <a:endParaRPr lang="cs-CZ" noProof="0" dirty="0"/>
        </a:p>
      </dgm:t>
    </dgm:pt>
    <dgm:pt modelId="{33167D9B-717C-4038-83ED-3CC2C829C11B}" type="parTrans" cxnId="{211C7F5C-F2A8-4668-B549-C3409D05D3D2}">
      <dgm:prSet/>
      <dgm:spPr/>
      <dgm:t>
        <a:bodyPr/>
        <a:lstStyle/>
        <a:p>
          <a:endParaRPr lang="en-US"/>
        </a:p>
      </dgm:t>
    </dgm:pt>
    <dgm:pt modelId="{3DF42A7C-23CF-4DFD-B504-627DBE5387A2}" type="sibTrans" cxnId="{211C7F5C-F2A8-4668-B549-C3409D05D3D2}">
      <dgm:prSet/>
      <dgm:spPr/>
      <dgm:t>
        <a:bodyPr/>
        <a:lstStyle/>
        <a:p>
          <a:endParaRPr lang="en-US"/>
        </a:p>
      </dgm:t>
    </dgm:pt>
    <dgm:pt modelId="{74915465-EB0B-4E5A-A37D-5C4D387F0F89}" type="pres">
      <dgm:prSet presAssocID="{B8DF6268-4FEE-455F-AECB-1FC22644D35D}" presName="Name0" presStyleCnt="0">
        <dgm:presLayoutVars>
          <dgm:dir/>
        </dgm:presLayoutVars>
      </dgm:prSet>
      <dgm:spPr/>
    </dgm:pt>
    <dgm:pt modelId="{CCC56EF0-168A-4B9A-ABE6-BB9B3ED0AD2A}" type="pres">
      <dgm:prSet presAssocID="{5CF51BB6-CC44-49C7-87B1-3A6A8BB17F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B081-861E-438C-80FF-228E1614ED56}" type="pres">
      <dgm:prSet presAssocID="{2DBB91CC-A42D-4190-BA72-9797FC1F1B4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43E1EB3-3203-499A-98AE-B89BF3139AE3}" type="pres">
      <dgm:prSet presAssocID="{2DBB91CC-A42D-4190-BA72-9797FC1F1B4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E36F7AB-B842-42C5-B52A-1A0A432C430F}" type="pres">
      <dgm:prSet presAssocID="{5A6AD4C6-56B2-4544-89A1-BDA53E1CF6F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1EFE0-2996-4C53-9CF9-B5E1F2A3F332}" srcId="{B8DF6268-4FEE-455F-AECB-1FC22644D35D}" destId="{5CF51BB6-CC44-49C7-87B1-3A6A8BB17FE9}" srcOrd="0" destOrd="0" parTransId="{50F3D9E0-DD90-42AB-BD07-9861921E80C7}" sibTransId="{2DBB91CC-A42D-4190-BA72-9797FC1F1B47}"/>
    <dgm:cxn modelId="{211C7F5C-F2A8-4668-B549-C3409D05D3D2}" srcId="{B8DF6268-4FEE-455F-AECB-1FC22644D35D}" destId="{5A6AD4C6-56B2-4544-89A1-BDA53E1CF6F5}" srcOrd="1" destOrd="0" parTransId="{33167D9B-717C-4038-83ED-3CC2C829C11B}" sibTransId="{3DF42A7C-23CF-4DFD-B504-627DBE5387A2}"/>
    <dgm:cxn modelId="{1EC993B5-3D58-4814-A134-0CA14BB97F12}" type="presOf" srcId="{2DBB91CC-A42D-4190-BA72-9797FC1F1B47}" destId="{F111B081-861E-438C-80FF-228E1614ED56}" srcOrd="0" destOrd="0" presId="urn:microsoft.com/office/officeart/2005/8/layout/process1#1"/>
    <dgm:cxn modelId="{D037D875-3846-4729-846C-E1AE78C5357F}" type="presOf" srcId="{2DBB91CC-A42D-4190-BA72-9797FC1F1B47}" destId="{C43E1EB3-3203-499A-98AE-B89BF3139AE3}" srcOrd="1" destOrd="0" presId="urn:microsoft.com/office/officeart/2005/8/layout/process1#1"/>
    <dgm:cxn modelId="{F1458FAE-C865-4824-822D-FBA10D82F552}" type="presOf" srcId="{5CF51BB6-CC44-49C7-87B1-3A6A8BB17FE9}" destId="{CCC56EF0-168A-4B9A-ABE6-BB9B3ED0AD2A}" srcOrd="0" destOrd="0" presId="urn:microsoft.com/office/officeart/2005/8/layout/process1#1"/>
    <dgm:cxn modelId="{AD38FDAC-AD7B-4372-9535-32B484362CEF}" type="presOf" srcId="{B8DF6268-4FEE-455F-AECB-1FC22644D35D}" destId="{74915465-EB0B-4E5A-A37D-5C4D387F0F89}" srcOrd="0" destOrd="0" presId="urn:microsoft.com/office/officeart/2005/8/layout/process1#1"/>
    <dgm:cxn modelId="{FBD07735-A818-41D6-8AD9-F35EBBC043B7}" type="presOf" srcId="{5A6AD4C6-56B2-4544-89A1-BDA53E1CF6F5}" destId="{1E36F7AB-B842-42C5-B52A-1A0A432C430F}" srcOrd="0" destOrd="0" presId="urn:microsoft.com/office/officeart/2005/8/layout/process1#1"/>
    <dgm:cxn modelId="{866F4D64-A806-4874-982D-776D6E563F8A}" type="presParOf" srcId="{74915465-EB0B-4E5A-A37D-5C4D387F0F89}" destId="{CCC56EF0-168A-4B9A-ABE6-BB9B3ED0AD2A}" srcOrd="0" destOrd="0" presId="urn:microsoft.com/office/officeart/2005/8/layout/process1#1"/>
    <dgm:cxn modelId="{644E94B1-8E77-486F-A343-F232AE4B2FEE}" type="presParOf" srcId="{74915465-EB0B-4E5A-A37D-5C4D387F0F89}" destId="{F111B081-861E-438C-80FF-228E1614ED56}" srcOrd="1" destOrd="0" presId="urn:microsoft.com/office/officeart/2005/8/layout/process1#1"/>
    <dgm:cxn modelId="{7A89F756-1F00-435E-8512-E387FA1F2D0D}" type="presParOf" srcId="{F111B081-861E-438C-80FF-228E1614ED56}" destId="{C43E1EB3-3203-499A-98AE-B89BF3139AE3}" srcOrd="0" destOrd="0" presId="urn:microsoft.com/office/officeart/2005/8/layout/process1#1"/>
    <dgm:cxn modelId="{A313C05B-194A-4E73-84AD-C8BE3AB9C792}" type="presParOf" srcId="{74915465-EB0B-4E5A-A37D-5C4D387F0F89}" destId="{1E36F7AB-B842-42C5-B52A-1A0A432C430F}" srcOrd="2" destOrd="0" presId="urn:microsoft.com/office/officeart/2005/8/layout/process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FDC3-2A01-413D-9B40-CF9CCA3FC227}" type="doc">
      <dgm:prSet loTypeId="urn:microsoft.com/office/officeart/2005/8/layout/funnel1#1" loCatId="relationship" qsTypeId="urn:microsoft.com/office/officeart/2005/8/quickstyle/simple2#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8E1D9-C748-48FC-A725-2E22E9830EA5}">
      <dgm:prSet phldrT="[Text]" custT="1"/>
      <dgm:spPr/>
      <dgm:t>
        <a:bodyPr/>
        <a:lstStyle/>
        <a:p>
          <a:r>
            <a:rPr lang="cs-CZ" sz="2600" noProof="0" dirty="0" smtClean="0"/>
            <a:t>Záběr?</a:t>
          </a:r>
          <a:endParaRPr lang="cs-CZ" sz="2000" noProof="0" dirty="0"/>
        </a:p>
      </dgm:t>
    </dgm:pt>
    <dgm:pt modelId="{D297A700-36F2-47A2-A7D8-F5611AEA3310}" type="parTrans" cxnId="{2AE7E93A-B8BD-411B-B984-E12F86522AC5}">
      <dgm:prSet/>
      <dgm:spPr/>
      <dgm:t>
        <a:bodyPr/>
        <a:lstStyle/>
        <a:p>
          <a:endParaRPr lang="cs-CZ"/>
        </a:p>
      </dgm:t>
    </dgm:pt>
    <dgm:pt modelId="{FC0DF4C9-16DD-4481-A318-10249DBD9843}" type="sibTrans" cxnId="{2AE7E93A-B8BD-411B-B984-E12F86522AC5}">
      <dgm:prSet/>
      <dgm:spPr/>
      <dgm:t>
        <a:bodyPr/>
        <a:lstStyle/>
        <a:p>
          <a:endParaRPr lang="cs-CZ"/>
        </a:p>
      </dgm:t>
    </dgm:pt>
    <dgm:pt modelId="{CD699A2E-9BC6-48DA-A353-7AE5E36094C2}">
      <dgm:prSet phldrT="[Text]" custT="1"/>
      <dgm:spPr/>
      <dgm:t>
        <a:bodyPr/>
        <a:lstStyle/>
        <a:p>
          <a:r>
            <a:rPr lang="cs-CZ" sz="2400" noProof="0" dirty="0" smtClean="0"/>
            <a:t>Objem ?</a:t>
          </a:r>
          <a:endParaRPr lang="cs-CZ" sz="2400" baseline="30000" noProof="0" dirty="0"/>
        </a:p>
      </dgm:t>
    </dgm:pt>
    <dgm:pt modelId="{14E9E9A3-77B2-40EA-B914-E54F8807358C}" type="parTrans" cxnId="{B1F49099-A3D7-4C51-A99B-D126A30ECA04}">
      <dgm:prSet/>
      <dgm:spPr/>
      <dgm:t>
        <a:bodyPr/>
        <a:lstStyle/>
        <a:p>
          <a:endParaRPr lang="cs-CZ"/>
        </a:p>
      </dgm:t>
    </dgm:pt>
    <dgm:pt modelId="{E14C4834-BED4-4044-8A9A-5EB7FE82D3F8}" type="sibTrans" cxnId="{B1F49099-A3D7-4C51-A99B-D126A30ECA04}">
      <dgm:prSet/>
      <dgm:spPr/>
      <dgm:t>
        <a:bodyPr/>
        <a:lstStyle/>
        <a:p>
          <a:endParaRPr lang="cs-CZ"/>
        </a:p>
      </dgm:t>
    </dgm:pt>
    <dgm:pt modelId="{7867B346-CC9E-44CB-A117-1A1F38BDF7A9}">
      <dgm:prSet phldrT="[Text]" custT="1"/>
      <dgm:spPr/>
      <dgm:t>
        <a:bodyPr/>
        <a:lstStyle/>
        <a:p>
          <a:r>
            <a:rPr lang="cs-CZ" sz="2800" noProof="0" dirty="0" smtClean="0"/>
            <a:t>Výbava?</a:t>
          </a:r>
          <a:endParaRPr lang="cs-CZ" sz="1400" noProof="0" dirty="0"/>
        </a:p>
      </dgm:t>
    </dgm:pt>
    <dgm:pt modelId="{4D4D5D1D-406B-467E-9050-28D33A614A8D}" type="parTrans" cxnId="{DC060B8B-9C7B-4195-92CA-17E40231AC22}">
      <dgm:prSet/>
      <dgm:spPr/>
      <dgm:t>
        <a:bodyPr/>
        <a:lstStyle/>
        <a:p>
          <a:endParaRPr lang="cs-CZ"/>
        </a:p>
      </dgm:t>
    </dgm:pt>
    <dgm:pt modelId="{205C03FA-F87F-48DC-A894-9DA2EAD33C04}" type="sibTrans" cxnId="{DC060B8B-9C7B-4195-92CA-17E40231AC22}">
      <dgm:prSet/>
      <dgm:spPr/>
      <dgm:t>
        <a:bodyPr/>
        <a:lstStyle/>
        <a:p>
          <a:endParaRPr lang="cs-CZ"/>
        </a:p>
      </dgm:t>
    </dgm:pt>
    <dgm:pt modelId="{9BFDE9DE-5854-4C8A-8A3A-42146DC8337F}">
      <dgm:prSet phldrT="[Text]" custT="1"/>
      <dgm:spPr/>
      <dgm:t>
        <a:bodyPr/>
        <a:lstStyle/>
        <a:p>
          <a:r>
            <a:rPr lang="cs-CZ" sz="4400" noProof="0" dirty="0" smtClean="0"/>
            <a:t>Cena</a:t>
          </a:r>
          <a:endParaRPr lang="cs-CZ" sz="4400" noProof="0" dirty="0"/>
        </a:p>
      </dgm:t>
    </dgm:pt>
    <dgm:pt modelId="{0DE2D488-41B4-466C-A2B9-60AE8F96125B}" type="sibTrans" cxnId="{273F2338-0745-457D-8357-2A0089BF1117}">
      <dgm:prSet/>
      <dgm:spPr/>
      <dgm:t>
        <a:bodyPr/>
        <a:lstStyle/>
        <a:p>
          <a:endParaRPr lang="cs-CZ"/>
        </a:p>
      </dgm:t>
    </dgm:pt>
    <dgm:pt modelId="{8F906776-B064-474F-8626-CE4B25C07E3F}" type="parTrans" cxnId="{273F2338-0745-457D-8357-2A0089BF1117}">
      <dgm:prSet/>
      <dgm:spPr/>
      <dgm:t>
        <a:bodyPr/>
        <a:lstStyle/>
        <a:p>
          <a:endParaRPr lang="cs-CZ"/>
        </a:p>
      </dgm:t>
    </dgm:pt>
    <dgm:pt modelId="{FFD4AA85-D9A8-41DC-807B-1681B2B0C678}" type="pres">
      <dgm:prSet presAssocID="{5C66FDC3-2A01-413D-9B40-CF9CCA3FC227}" presName="Name0" presStyleCnt="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D513930-97ED-4E4E-9943-CF42B65C3D5F}" type="pres">
      <dgm:prSet presAssocID="{5C66FDC3-2A01-413D-9B40-CF9CCA3FC227}" presName="ellipse" presStyleLbl="trBgShp" presStyleIdx="0" presStyleCnt="1"/>
      <dgm:spPr/>
    </dgm:pt>
    <dgm:pt modelId="{6953BEB1-F1B0-4471-9842-CD5AA6057D87}" type="pres">
      <dgm:prSet presAssocID="{5C66FDC3-2A01-413D-9B40-CF9CCA3FC227}" presName="arrow1" presStyleLbl="fgShp" presStyleIdx="0" presStyleCnt="1" custLinFactNeighborY="24921"/>
      <dgm:spPr/>
    </dgm:pt>
    <dgm:pt modelId="{B02D1F6B-F0F8-4CDA-94E3-6586D70F350F}" type="pres">
      <dgm:prSet presAssocID="{5C66FDC3-2A01-413D-9B40-CF9CCA3FC227}" presName="rectangle" presStyleLbl="revTx" presStyleIdx="0" presStyleCnt="1" custLinFactNeighborY="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EDD22-553A-454C-8CB4-8BDE2171A8D5}" type="pres">
      <dgm:prSet presAssocID="{CD699A2E-9BC6-48DA-A353-7AE5E36094C2}" presName="item1" presStyleLbl="node1" presStyleIdx="0" presStyleCnt="3" custScaleX="169290" custScaleY="15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823A9-59DD-41A2-BA60-E7A37DDB037D}" type="pres">
      <dgm:prSet presAssocID="{7867B346-CC9E-44CB-A117-1A1F38BDF7A9}" presName="item2" presStyleLbl="node1" presStyleIdx="1" presStyleCnt="3" custScaleX="154740" custScaleY="143647" custLinFactNeighborX="-51496" custLinFactNeighborY="-1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6B82-684A-43EE-BA07-CF6B818CBE56}" type="pres">
      <dgm:prSet presAssocID="{9BFDE9DE-5854-4C8A-8A3A-42146DC8337F}" presName="item3" presStyleLbl="node1" presStyleIdx="2" presStyleCnt="3" custScaleX="166871" custScaleY="142610" custLinFactNeighborX="85783" custLinFactNeighborY="-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5BB71-AE7C-42E4-8118-B058EDBDB51C}" type="pres">
      <dgm:prSet presAssocID="{5C66FDC3-2A01-413D-9B40-CF9CCA3FC227}" presName="funnel" presStyleLbl="trAlignAcc1" presStyleIdx="0" presStyleCnt="1" custScaleX="156148" custScaleY="116379" custLinFactNeighborX="-536"/>
      <dgm:spPr/>
    </dgm:pt>
  </dgm:ptLst>
  <dgm:cxnLst>
    <dgm:cxn modelId="{273F2338-0745-457D-8357-2A0089BF1117}" srcId="{5C66FDC3-2A01-413D-9B40-CF9CCA3FC227}" destId="{9BFDE9DE-5854-4C8A-8A3A-42146DC8337F}" srcOrd="3" destOrd="0" parTransId="{8F906776-B064-474F-8626-CE4B25C07E3F}" sibTransId="{0DE2D488-41B4-466C-A2B9-60AE8F96125B}"/>
    <dgm:cxn modelId="{8A60B668-DAB5-4F8A-AD97-17CA511B5D75}" type="presOf" srcId="{F9B8E1D9-C748-48FC-A725-2E22E9830EA5}" destId="{51FD6B82-684A-43EE-BA07-CF6B818CBE56}" srcOrd="0" destOrd="0" presId="urn:microsoft.com/office/officeart/2005/8/layout/funnel1#1"/>
    <dgm:cxn modelId="{4C258A59-24C6-4CBB-A656-02F4BE71B911}" type="presOf" srcId="{7867B346-CC9E-44CB-A117-1A1F38BDF7A9}" destId="{01DEDD22-553A-454C-8CB4-8BDE2171A8D5}" srcOrd="0" destOrd="0" presId="urn:microsoft.com/office/officeart/2005/8/layout/funnel1#1"/>
    <dgm:cxn modelId="{2014CB25-930A-44C7-BD3B-3BEA7AF0EC0B}" type="presOf" srcId="{CD699A2E-9BC6-48DA-A353-7AE5E36094C2}" destId="{2FB823A9-59DD-41A2-BA60-E7A37DDB037D}" srcOrd="0" destOrd="0" presId="urn:microsoft.com/office/officeart/2005/8/layout/funnel1#1"/>
    <dgm:cxn modelId="{BAB69C65-A2AB-49A3-97B2-FF9C5D1FA3FF}" type="presOf" srcId="{5C66FDC3-2A01-413D-9B40-CF9CCA3FC227}" destId="{FFD4AA85-D9A8-41DC-807B-1681B2B0C678}" srcOrd="0" destOrd="0" presId="urn:microsoft.com/office/officeart/2005/8/layout/funnel1#1"/>
    <dgm:cxn modelId="{DC060B8B-9C7B-4195-92CA-17E40231AC22}" srcId="{5C66FDC3-2A01-413D-9B40-CF9CCA3FC227}" destId="{7867B346-CC9E-44CB-A117-1A1F38BDF7A9}" srcOrd="2" destOrd="0" parTransId="{4D4D5D1D-406B-467E-9050-28D33A614A8D}" sibTransId="{205C03FA-F87F-48DC-A894-9DA2EAD33C04}"/>
    <dgm:cxn modelId="{B1F49099-A3D7-4C51-A99B-D126A30ECA04}" srcId="{5C66FDC3-2A01-413D-9B40-CF9CCA3FC227}" destId="{CD699A2E-9BC6-48DA-A353-7AE5E36094C2}" srcOrd="1" destOrd="0" parTransId="{14E9E9A3-77B2-40EA-B914-E54F8807358C}" sibTransId="{E14C4834-BED4-4044-8A9A-5EB7FE82D3F8}"/>
    <dgm:cxn modelId="{9E96B7EC-8287-4DEB-AE95-C35C524D7AA1}" type="presOf" srcId="{9BFDE9DE-5854-4C8A-8A3A-42146DC8337F}" destId="{B02D1F6B-F0F8-4CDA-94E3-6586D70F350F}" srcOrd="0" destOrd="0" presId="urn:microsoft.com/office/officeart/2005/8/layout/funnel1#1"/>
    <dgm:cxn modelId="{2AE7E93A-B8BD-411B-B984-E12F86522AC5}" srcId="{5C66FDC3-2A01-413D-9B40-CF9CCA3FC227}" destId="{F9B8E1D9-C748-48FC-A725-2E22E9830EA5}" srcOrd="0" destOrd="0" parTransId="{D297A700-36F2-47A2-A7D8-F5611AEA3310}" sibTransId="{FC0DF4C9-16DD-4481-A318-10249DBD9843}"/>
    <dgm:cxn modelId="{1FED7463-17B7-48E5-B1EC-FD42DC8F5863}" type="presParOf" srcId="{FFD4AA85-D9A8-41DC-807B-1681B2B0C678}" destId="{3D513930-97ED-4E4E-9943-CF42B65C3D5F}" srcOrd="0" destOrd="0" presId="urn:microsoft.com/office/officeart/2005/8/layout/funnel1#1"/>
    <dgm:cxn modelId="{B6947768-A3FF-4624-893E-B4B85770D9E5}" type="presParOf" srcId="{FFD4AA85-D9A8-41DC-807B-1681B2B0C678}" destId="{6953BEB1-F1B0-4471-9842-CD5AA6057D87}" srcOrd="1" destOrd="0" presId="urn:microsoft.com/office/officeart/2005/8/layout/funnel1#1"/>
    <dgm:cxn modelId="{02AA91A3-C35D-4C2E-A6F5-04D269598E9F}" type="presParOf" srcId="{FFD4AA85-D9A8-41DC-807B-1681B2B0C678}" destId="{B02D1F6B-F0F8-4CDA-94E3-6586D70F350F}" srcOrd="2" destOrd="0" presId="urn:microsoft.com/office/officeart/2005/8/layout/funnel1#1"/>
    <dgm:cxn modelId="{61331AF4-36A8-453B-B594-466B4A7148CD}" type="presParOf" srcId="{FFD4AA85-D9A8-41DC-807B-1681B2B0C678}" destId="{01DEDD22-553A-454C-8CB4-8BDE2171A8D5}" srcOrd="3" destOrd="0" presId="urn:microsoft.com/office/officeart/2005/8/layout/funnel1#1"/>
    <dgm:cxn modelId="{E3ED1C53-43BC-4A1D-B064-7F2960807FBC}" type="presParOf" srcId="{FFD4AA85-D9A8-41DC-807B-1681B2B0C678}" destId="{2FB823A9-59DD-41A2-BA60-E7A37DDB037D}" srcOrd="4" destOrd="0" presId="urn:microsoft.com/office/officeart/2005/8/layout/funnel1#1"/>
    <dgm:cxn modelId="{102F99F9-ABB4-4B19-8200-B0ADA07A63B7}" type="presParOf" srcId="{FFD4AA85-D9A8-41DC-807B-1681B2B0C678}" destId="{51FD6B82-684A-43EE-BA07-CF6B818CBE56}" srcOrd="5" destOrd="0" presId="urn:microsoft.com/office/officeart/2005/8/layout/funnel1#1"/>
    <dgm:cxn modelId="{08B497D1-15C6-4263-8A3A-0C211724CFCA}" type="presParOf" srcId="{FFD4AA85-D9A8-41DC-807B-1681B2B0C678}" destId="{AD25BB71-AE7C-42E4-8118-B058EDBDB51C}" srcOrd="6" destOrd="0" presId="urn:microsoft.com/office/officeart/2005/8/layout/funnel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AB788-886A-4DAD-871E-9ED7F445F380}">
      <dgm:prSet phldrT="[Text]"/>
      <dgm:spPr/>
      <dgm:t>
        <a:bodyPr/>
        <a:lstStyle/>
        <a:p>
          <a:r>
            <a:rPr lang="cs-CZ" noProof="0" dirty="0" smtClean="0"/>
            <a:t>Rovnoměrnost aplikace</a:t>
          </a:r>
          <a:endParaRPr lang="cs-CZ" noProof="0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cs-CZ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cs-CZ"/>
        </a:p>
      </dgm:t>
    </dgm:pt>
    <dgm:pt modelId="{3C00C10C-21A9-4319-8B3A-7B36CBC76C6C}">
      <dgm:prSet phldrT="[Text]"/>
      <dgm:spPr/>
      <dgm:t>
        <a:bodyPr/>
        <a:lstStyle/>
        <a:p>
          <a:r>
            <a:rPr lang="cs-CZ" noProof="0" dirty="0" smtClean="0"/>
            <a:t>Hraniční hnojení </a:t>
          </a:r>
          <a:br>
            <a:rPr lang="cs-CZ" noProof="0" dirty="0" smtClean="0"/>
          </a:br>
          <a:r>
            <a:rPr lang="cs-CZ" noProof="0" dirty="0" smtClean="0"/>
            <a:t>- TREND</a:t>
          </a:r>
          <a:endParaRPr lang="cs-CZ" noProof="0" dirty="0"/>
        </a:p>
      </dgm:t>
    </dgm:pt>
    <dgm:pt modelId="{54342060-A1B1-4003-A124-09AAE2CC39DA}" type="parTrans" cxnId="{0370BE8C-1C7C-4790-A4B5-328CD90BF207}">
      <dgm:prSet/>
      <dgm:spPr/>
      <dgm:t>
        <a:bodyPr/>
        <a:lstStyle/>
        <a:p>
          <a:endParaRPr lang="cs-CZ"/>
        </a:p>
      </dgm:t>
    </dgm:pt>
    <dgm:pt modelId="{3943806F-8B7F-40BD-8FAA-2A38083A9A64}" type="sibTrans" cxnId="{0370BE8C-1C7C-4790-A4B5-328CD90BF207}">
      <dgm:prSet/>
      <dgm:spPr/>
      <dgm:t>
        <a:bodyPr/>
        <a:lstStyle/>
        <a:p>
          <a:endParaRPr lang="cs-CZ"/>
        </a:p>
      </dgm:t>
    </dgm:pt>
    <dgm:pt modelId="{9B8968BA-50E7-4510-9537-6720CCB6813B}">
      <dgm:prSet phldrT="[Text]"/>
      <dgm:spPr/>
      <dgm:t>
        <a:bodyPr/>
        <a:lstStyle/>
        <a:p>
          <a:r>
            <a:rPr lang="cs-CZ" noProof="0" dirty="0" smtClean="0"/>
            <a:t>Jednoduchost a provozní spolehlivost</a:t>
          </a:r>
          <a:endParaRPr lang="cs-CZ" noProof="0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cs-CZ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cs-CZ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3"/>
      <dgm:spPr/>
      <dgm:t>
        <a:bodyPr/>
        <a:lstStyle/>
        <a:p>
          <a:endParaRPr lang="en-US"/>
        </a:p>
      </dgm:t>
    </dgm:pt>
    <dgm:pt modelId="{F5B24BF9-84C2-415A-8B0D-3C09505368CB}" type="pres">
      <dgm:prSet presAssocID="{65DAB788-886A-4DAD-871E-9ED7F445F3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1C04CAB-92F6-4C46-B334-93AB150FBDA5}" type="pres">
      <dgm:prSet presAssocID="{65DAB788-886A-4DAD-871E-9ED7F445F3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28C62B61-FBEA-4E7F-9FA0-0CF9445A455B}" type="pres">
      <dgm:prSet presAssocID="{3C00C10C-21A9-4319-8B3A-7B36CBC76C6C}" presName="comp" presStyleCnt="0"/>
      <dgm:spPr/>
    </dgm:pt>
    <dgm:pt modelId="{D81D555B-E581-474C-AB7E-7871E966B0EB}" type="pres">
      <dgm:prSet presAssocID="{3C00C10C-21A9-4319-8B3A-7B36CBC76C6C}" presName="box" presStyleLbl="node1" presStyleIdx="1" presStyleCnt="3"/>
      <dgm:spPr/>
      <dgm:t>
        <a:bodyPr/>
        <a:lstStyle/>
        <a:p>
          <a:endParaRPr lang="en-US"/>
        </a:p>
      </dgm:t>
    </dgm:pt>
    <dgm:pt modelId="{1C648B78-E240-4090-8B47-5C724EDBF6D9}" type="pres">
      <dgm:prSet presAssocID="{3C00C10C-21A9-4319-8B3A-7B36CBC76C6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D03416F-6787-46E7-8641-2A6BE1E33935}" type="pres">
      <dgm:prSet presAssocID="{3C00C10C-21A9-4319-8B3A-7B36CBC76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4649E-7390-42BB-B01A-1DD0E89D82E4}" type="pres">
      <dgm:prSet presAssocID="{3943806F-8B7F-40BD-8FAA-2A38083A9A6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2" presStyleCnt="3"/>
      <dgm:spPr/>
      <dgm:t>
        <a:bodyPr/>
        <a:lstStyle/>
        <a:p>
          <a:endParaRPr lang="en-US"/>
        </a:p>
      </dgm:t>
    </dgm:pt>
    <dgm:pt modelId="{61B0A597-7C54-4B00-8E77-07100A42FCD1}" type="pres">
      <dgm:prSet presAssocID="{9B8968BA-50E7-4510-9537-6720CCB6813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9296BF9-1EC3-48AB-BEF8-C424A624FFDA}" type="pres">
      <dgm:prSet presAssocID="{9B8968BA-50E7-4510-9537-6720CCB681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78FF1B59-F9E0-44FD-AF30-060B78880033}" type="presOf" srcId="{65DAB788-886A-4DAD-871E-9ED7F445F380}" destId="{712C740E-7F61-4A54-8DD2-C7B04FA316E5}" srcOrd="0" destOrd="0" presId="urn:microsoft.com/office/officeart/2005/8/layout/vList4#10"/>
    <dgm:cxn modelId="{E1B3D18A-9FC6-4ED1-87B9-82DA876319FA}" type="presOf" srcId="{9B8968BA-50E7-4510-9537-6720CCB6813B}" destId="{AA1A9BD6-7E14-4B9E-ACC1-77A9C3408D2B}" srcOrd="0" destOrd="0" presId="urn:microsoft.com/office/officeart/2005/8/layout/vList4#10"/>
    <dgm:cxn modelId="{F0EB394A-527A-4EC3-ACEB-4EBAFD7351D0}" type="presOf" srcId="{3C00C10C-21A9-4319-8B3A-7B36CBC76C6C}" destId="{4D03416F-6787-46E7-8641-2A6BE1E33935}" srcOrd="1" destOrd="0" presId="urn:microsoft.com/office/officeart/2005/8/layout/vList4#10"/>
    <dgm:cxn modelId="{0370BE8C-1C7C-4790-A4B5-328CD90BF207}" srcId="{41FC6C17-0F6E-499A-8F55-7467F6816C8B}" destId="{3C00C10C-21A9-4319-8B3A-7B36CBC76C6C}" srcOrd="1" destOrd="0" parTransId="{54342060-A1B1-4003-A124-09AAE2CC39DA}" sibTransId="{3943806F-8B7F-40BD-8FAA-2A38083A9A64}"/>
    <dgm:cxn modelId="{93474F4B-0EEA-4393-A298-4976C063C5B6}" type="presOf" srcId="{3C00C10C-21A9-4319-8B3A-7B36CBC76C6C}" destId="{D81D555B-E581-474C-AB7E-7871E966B0EB}" srcOrd="0" destOrd="0" presId="urn:microsoft.com/office/officeart/2005/8/layout/vList4#10"/>
    <dgm:cxn modelId="{99E989F1-3E43-4245-B614-9712621148DF}" type="presOf" srcId="{41FC6C17-0F6E-499A-8F55-7467F6816C8B}" destId="{F8A351D0-54EE-40C7-8A35-D07BC23BEB3E}" srcOrd="0" destOrd="0" presId="urn:microsoft.com/office/officeart/2005/8/layout/vList4#10"/>
    <dgm:cxn modelId="{7BAC7246-6167-45F8-B4C9-60C88FB11BB7}" srcId="{41FC6C17-0F6E-499A-8F55-7467F6816C8B}" destId="{9B8968BA-50E7-4510-9537-6720CCB6813B}" srcOrd="2" destOrd="0" parTransId="{6895492B-723C-470C-916C-B316E9B5E88A}" sibTransId="{0FF391A4-45A7-42A7-B84D-9F95CE8473C0}"/>
    <dgm:cxn modelId="{8FD51307-1150-437F-A784-900518C4052C}" type="presOf" srcId="{9B8968BA-50E7-4510-9537-6720CCB6813B}" destId="{E9296BF9-1EC3-48AB-BEF8-C424A624FFDA}" srcOrd="1" destOrd="0" presId="urn:microsoft.com/office/officeart/2005/8/layout/vList4#10"/>
    <dgm:cxn modelId="{8599D1FF-A4DF-41EC-9EB9-4061C1784E6B}" type="presOf" srcId="{65DAB788-886A-4DAD-871E-9ED7F445F380}" destId="{61C04CAB-92F6-4C46-B334-93AB150FBDA5}" srcOrd="1" destOrd="0" presId="urn:microsoft.com/office/officeart/2005/8/layout/vList4#10"/>
    <dgm:cxn modelId="{2A2FB686-2210-497E-A659-38DC1B30C8BF}" type="presParOf" srcId="{F8A351D0-54EE-40C7-8A35-D07BC23BEB3E}" destId="{C00E5B4B-01D0-4BE2-A78E-66E61CCAF0DF}" srcOrd="0" destOrd="0" presId="urn:microsoft.com/office/officeart/2005/8/layout/vList4#10"/>
    <dgm:cxn modelId="{065F1123-4F30-449E-AD09-29DBD47E3351}" type="presParOf" srcId="{C00E5B4B-01D0-4BE2-A78E-66E61CCAF0DF}" destId="{712C740E-7F61-4A54-8DD2-C7B04FA316E5}" srcOrd="0" destOrd="0" presId="urn:microsoft.com/office/officeart/2005/8/layout/vList4#10"/>
    <dgm:cxn modelId="{EA921ECB-0316-4AEC-82F4-3BF80AD0F2BD}" type="presParOf" srcId="{C00E5B4B-01D0-4BE2-A78E-66E61CCAF0DF}" destId="{F5B24BF9-84C2-415A-8B0D-3C09505368CB}" srcOrd="1" destOrd="0" presId="urn:microsoft.com/office/officeart/2005/8/layout/vList4#10"/>
    <dgm:cxn modelId="{52DA7224-B74E-4E8C-8948-9D37A5AF9019}" type="presParOf" srcId="{C00E5B4B-01D0-4BE2-A78E-66E61CCAF0DF}" destId="{61C04CAB-92F6-4C46-B334-93AB150FBDA5}" srcOrd="2" destOrd="0" presId="urn:microsoft.com/office/officeart/2005/8/layout/vList4#10"/>
    <dgm:cxn modelId="{225C0717-8C82-40AB-8D8D-7C72C7C7EF00}" type="presParOf" srcId="{F8A351D0-54EE-40C7-8A35-D07BC23BEB3E}" destId="{87061CBF-841D-432A-8475-B704E08CC41C}" srcOrd="1" destOrd="0" presId="urn:microsoft.com/office/officeart/2005/8/layout/vList4#10"/>
    <dgm:cxn modelId="{543ADB14-6F90-4384-9620-F8165CD58525}" type="presParOf" srcId="{F8A351D0-54EE-40C7-8A35-D07BC23BEB3E}" destId="{28C62B61-FBEA-4E7F-9FA0-0CF9445A455B}" srcOrd="2" destOrd="0" presId="urn:microsoft.com/office/officeart/2005/8/layout/vList4#10"/>
    <dgm:cxn modelId="{F3FF5C1B-C3CE-4403-857A-BE9A29491206}" type="presParOf" srcId="{28C62B61-FBEA-4E7F-9FA0-0CF9445A455B}" destId="{D81D555B-E581-474C-AB7E-7871E966B0EB}" srcOrd="0" destOrd="0" presId="urn:microsoft.com/office/officeart/2005/8/layout/vList4#10"/>
    <dgm:cxn modelId="{C78C0CA2-E06D-46AB-A64B-908635BDC96D}" type="presParOf" srcId="{28C62B61-FBEA-4E7F-9FA0-0CF9445A455B}" destId="{1C648B78-E240-4090-8B47-5C724EDBF6D9}" srcOrd="1" destOrd="0" presId="urn:microsoft.com/office/officeart/2005/8/layout/vList4#10"/>
    <dgm:cxn modelId="{90623707-63D0-4A7E-B9E6-56ACBF24082F}" type="presParOf" srcId="{28C62B61-FBEA-4E7F-9FA0-0CF9445A455B}" destId="{4D03416F-6787-46E7-8641-2A6BE1E33935}" srcOrd="2" destOrd="0" presId="urn:microsoft.com/office/officeart/2005/8/layout/vList4#10"/>
    <dgm:cxn modelId="{99FB947A-6919-4476-B343-AAC38F760995}" type="presParOf" srcId="{F8A351D0-54EE-40C7-8A35-D07BC23BEB3E}" destId="{4ED4649E-7390-42BB-B01A-1DD0E89D82E4}" srcOrd="3" destOrd="0" presId="urn:microsoft.com/office/officeart/2005/8/layout/vList4#10"/>
    <dgm:cxn modelId="{AB16A9DC-3E55-450D-A458-32ADA21D225D}" type="presParOf" srcId="{F8A351D0-54EE-40C7-8A35-D07BC23BEB3E}" destId="{058FDE49-1FE2-4333-8D9A-DA642454167B}" srcOrd="4" destOrd="0" presId="urn:microsoft.com/office/officeart/2005/8/layout/vList4#10"/>
    <dgm:cxn modelId="{45E5B3F6-4164-4751-B2C5-4C99A2256F6F}" type="presParOf" srcId="{058FDE49-1FE2-4333-8D9A-DA642454167B}" destId="{AA1A9BD6-7E14-4B9E-ACC1-77A9C3408D2B}" srcOrd="0" destOrd="0" presId="urn:microsoft.com/office/officeart/2005/8/layout/vList4#10"/>
    <dgm:cxn modelId="{8E73B60B-8CC3-4950-ADB2-D7A43F13593C}" type="presParOf" srcId="{058FDE49-1FE2-4333-8D9A-DA642454167B}" destId="{61B0A597-7C54-4B00-8E77-07100A42FCD1}" srcOrd="1" destOrd="0" presId="urn:microsoft.com/office/officeart/2005/8/layout/vList4#10"/>
    <dgm:cxn modelId="{53F731D0-8FC7-436D-9F2C-869346DC378E}" type="presParOf" srcId="{058FDE49-1FE2-4333-8D9A-DA642454167B}" destId="{E9296BF9-1EC3-48AB-BEF8-C424A624FFDA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AB788-886A-4DAD-871E-9ED7F445F380}">
      <dgm:prSet phldrT="[Text]"/>
      <dgm:spPr/>
      <dgm:t>
        <a:bodyPr/>
        <a:lstStyle/>
        <a:p>
          <a:r>
            <a:rPr lang="cs-CZ" noProof="0" dirty="0" smtClean="0"/>
            <a:t>Rovnoměrnost aplikace</a:t>
          </a:r>
          <a:endParaRPr lang="cs-CZ" noProof="0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cs-CZ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cs-CZ"/>
        </a:p>
      </dgm:t>
    </dgm:pt>
    <dgm:pt modelId="{3C00C10C-21A9-4319-8B3A-7B36CBC76C6C}">
      <dgm:prSet phldrT="[Text]"/>
      <dgm:spPr/>
      <dgm:t>
        <a:bodyPr/>
        <a:lstStyle/>
        <a:p>
          <a:r>
            <a:rPr lang="cs-CZ" noProof="0" dirty="0" smtClean="0"/>
            <a:t>Hraniční hnojení </a:t>
          </a:r>
          <a:br>
            <a:rPr lang="cs-CZ" noProof="0" dirty="0" smtClean="0"/>
          </a:br>
          <a:r>
            <a:rPr lang="cs-CZ" noProof="0" dirty="0" smtClean="0"/>
            <a:t>- TREND</a:t>
          </a:r>
          <a:endParaRPr lang="cs-CZ" noProof="0" dirty="0"/>
        </a:p>
      </dgm:t>
    </dgm:pt>
    <dgm:pt modelId="{54342060-A1B1-4003-A124-09AAE2CC39DA}" type="parTrans" cxnId="{0370BE8C-1C7C-4790-A4B5-328CD90BF207}">
      <dgm:prSet/>
      <dgm:spPr/>
      <dgm:t>
        <a:bodyPr/>
        <a:lstStyle/>
        <a:p>
          <a:endParaRPr lang="cs-CZ"/>
        </a:p>
      </dgm:t>
    </dgm:pt>
    <dgm:pt modelId="{3943806F-8B7F-40BD-8FAA-2A38083A9A64}" type="sibTrans" cxnId="{0370BE8C-1C7C-4790-A4B5-328CD90BF207}">
      <dgm:prSet/>
      <dgm:spPr/>
      <dgm:t>
        <a:bodyPr/>
        <a:lstStyle/>
        <a:p>
          <a:endParaRPr lang="cs-CZ"/>
        </a:p>
      </dgm:t>
    </dgm:pt>
    <dgm:pt modelId="{9B8968BA-50E7-4510-9537-6720CCB6813B}">
      <dgm:prSet phldrT="[Text]"/>
      <dgm:spPr/>
      <dgm:t>
        <a:bodyPr/>
        <a:lstStyle/>
        <a:p>
          <a:r>
            <a:rPr lang="cs-CZ" noProof="0" dirty="0" smtClean="0"/>
            <a:t>Jednoduchost a provozní spolehlivost</a:t>
          </a:r>
          <a:endParaRPr lang="cs-CZ" noProof="0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cs-CZ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cs-CZ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3"/>
      <dgm:spPr/>
      <dgm:t>
        <a:bodyPr/>
        <a:lstStyle/>
        <a:p>
          <a:endParaRPr lang="en-US"/>
        </a:p>
      </dgm:t>
    </dgm:pt>
    <dgm:pt modelId="{F5B24BF9-84C2-415A-8B0D-3C09505368CB}" type="pres">
      <dgm:prSet presAssocID="{65DAB788-886A-4DAD-871E-9ED7F445F3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1C04CAB-92F6-4C46-B334-93AB150FBDA5}" type="pres">
      <dgm:prSet presAssocID="{65DAB788-886A-4DAD-871E-9ED7F445F3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28C62B61-FBEA-4E7F-9FA0-0CF9445A455B}" type="pres">
      <dgm:prSet presAssocID="{3C00C10C-21A9-4319-8B3A-7B36CBC76C6C}" presName="comp" presStyleCnt="0"/>
      <dgm:spPr/>
    </dgm:pt>
    <dgm:pt modelId="{D81D555B-E581-474C-AB7E-7871E966B0EB}" type="pres">
      <dgm:prSet presAssocID="{3C00C10C-21A9-4319-8B3A-7B36CBC76C6C}" presName="box" presStyleLbl="node1" presStyleIdx="1" presStyleCnt="3"/>
      <dgm:spPr/>
      <dgm:t>
        <a:bodyPr/>
        <a:lstStyle/>
        <a:p>
          <a:endParaRPr lang="en-US"/>
        </a:p>
      </dgm:t>
    </dgm:pt>
    <dgm:pt modelId="{1C648B78-E240-4090-8B47-5C724EDBF6D9}" type="pres">
      <dgm:prSet presAssocID="{3C00C10C-21A9-4319-8B3A-7B36CBC76C6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D03416F-6787-46E7-8641-2A6BE1E33935}" type="pres">
      <dgm:prSet presAssocID="{3C00C10C-21A9-4319-8B3A-7B36CBC76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4649E-7390-42BB-B01A-1DD0E89D82E4}" type="pres">
      <dgm:prSet presAssocID="{3943806F-8B7F-40BD-8FAA-2A38083A9A6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2" presStyleCnt="3"/>
      <dgm:spPr/>
      <dgm:t>
        <a:bodyPr/>
        <a:lstStyle/>
        <a:p>
          <a:endParaRPr lang="en-US"/>
        </a:p>
      </dgm:t>
    </dgm:pt>
    <dgm:pt modelId="{61B0A597-7C54-4B00-8E77-07100A42FCD1}" type="pres">
      <dgm:prSet presAssocID="{9B8968BA-50E7-4510-9537-6720CCB6813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9296BF9-1EC3-48AB-BEF8-C424A624FFDA}" type="pres">
      <dgm:prSet presAssocID="{9B8968BA-50E7-4510-9537-6720CCB681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0370BE8C-1C7C-4790-A4B5-328CD90BF207}" srcId="{41FC6C17-0F6E-499A-8F55-7467F6816C8B}" destId="{3C00C10C-21A9-4319-8B3A-7B36CBC76C6C}" srcOrd="1" destOrd="0" parTransId="{54342060-A1B1-4003-A124-09AAE2CC39DA}" sibTransId="{3943806F-8B7F-40BD-8FAA-2A38083A9A64}"/>
    <dgm:cxn modelId="{E2950CDB-D567-4949-8EAD-BA84BC2C2422}" type="presOf" srcId="{41FC6C17-0F6E-499A-8F55-7467F6816C8B}" destId="{F8A351D0-54EE-40C7-8A35-D07BC23BEB3E}" srcOrd="0" destOrd="0" presId="urn:microsoft.com/office/officeart/2005/8/layout/vList4#10"/>
    <dgm:cxn modelId="{7BAC7246-6167-45F8-B4C9-60C88FB11BB7}" srcId="{41FC6C17-0F6E-499A-8F55-7467F6816C8B}" destId="{9B8968BA-50E7-4510-9537-6720CCB6813B}" srcOrd="2" destOrd="0" parTransId="{6895492B-723C-470C-916C-B316E9B5E88A}" sibTransId="{0FF391A4-45A7-42A7-B84D-9F95CE8473C0}"/>
    <dgm:cxn modelId="{281DAA87-6B71-4634-8D59-40BF0CA50D55}" type="presOf" srcId="{9B8968BA-50E7-4510-9537-6720CCB6813B}" destId="{AA1A9BD6-7E14-4B9E-ACC1-77A9C3408D2B}" srcOrd="0" destOrd="0" presId="urn:microsoft.com/office/officeart/2005/8/layout/vList4#10"/>
    <dgm:cxn modelId="{6A19AAAD-09A5-4EC9-A0AE-4CD0096FA95C}" type="presOf" srcId="{65DAB788-886A-4DAD-871E-9ED7F445F380}" destId="{61C04CAB-92F6-4C46-B334-93AB150FBDA5}" srcOrd="1" destOrd="0" presId="urn:microsoft.com/office/officeart/2005/8/layout/vList4#10"/>
    <dgm:cxn modelId="{77A5F24E-E71B-41BA-AC9B-76AA698D0DD9}" type="presOf" srcId="{65DAB788-886A-4DAD-871E-9ED7F445F380}" destId="{712C740E-7F61-4A54-8DD2-C7B04FA316E5}" srcOrd="0" destOrd="0" presId="urn:microsoft.com/office/officeart/2005/8/layout/vList4#10"/>
    <dgm:cxn modelId="{ADA7E07A-F07B-4A3A-AEEC-32C638C7BC00}" type="presOf" srcId="{3C00C10C-21A9-4319-8B3A-7B36CBC76C6C}" destId="{4D03416F-6787-46E7-8641-2A6BE1E33935}" srcOrd="1" destOrd="0" presId="urn:microsoft.com/office/officeart/2005/8/layout/vList4#10"/>
    <dgm:cxn modelId="{E19F7234-5BDF-4C5D-8BC0-BC83AA9A32F1}" type="presOf" srcId="{9B8968BA-50E7-4510-9537-6720CCB6813B}" destId="{E9296BF9-1EC3-48AB-BEF8-C424A624FFDA}" srcOrd="1" destOrd="0" presId="urn:microsoft.com/office/officeart/2005/8/layout/vList4#10"/>
    <dgm:cxn modelId="{5ECB77AF-81E4-4689-BEE5-9D7857BF6B72}" type="presOf" srcId="{3C00C10C-21A9-4319-8B3A-7B36CBC76C6C}" destId="{D81D555B-E581-474C-AB7E-7871E966B0EB}" srcOrd="0" destOrd="0" presId="urn:microsoft.com/office/officeart/2005/8/layout/vList4#10"/>
    <dgm:cxn modelId="{EF35F163-254C-4403-B891-52B38209B427}" type="presParOf" srcId="{F8A351D0-54EE-40C7-8A35-D07BC23BEB3E}" destId="{C00E5B4B-01D0-4BE2-A78E-66E61CCAF0DF}" srcOrd="0" destOrd="0" presId="urn:microsoft.com/office/officeart/2005/8/layout/vList4#10"/>
    <dgm:cxn modelId="{D77B8D9B-6AEA-4622-B459-9316DBB082DC}" type="presParOf" srcId="{C00E5B4B-01D0-4BE2-A78E-66E61CCAF0DF}" destId="{712C740E-7F61-4A54-8DD2-C7B04FA316E5}" srcOrd="0" destOrd="0" presId="urn:microsoft.com/office/officeart/2005/8/layout/vList4#10"/>
    <dgm:cxn modelId="{FF291EEB-E685-4EFC-B1DA-E60D9C28EC04}" type="presParOf" srcId="{C00E5B4B-01D0-4BE2-A78E-66E61CCAF0DF}" destId="{F5B24BF9-84C2-415A-8B0D-3C09505368CB}" srcOrd="1" destOrd="0" presId="urn:microsoft.com/office/officeart/2005/8/layout/vList4#10"/>
    <dgm:cxn modelId="{CE51CC80-CF43-4B96-8B5C-4FC0360DA2D4}" type="presParOf" srcId="{C00E5B4B-01D0-4BE2-A78E-66E61CCAF0DF}" destId="{61C04CAB-92F6-4C46-B334-93AB150FBDA5}" srcOrd="2" destOrd="0" presId="urn:microsoft.com/office/officeart/2005/8/layout/vList4#10"/>
    <dgm:cxn modelId="{D1C93A7C-62D2-4A9C-A91C-E57D5E47B6DA}" type="presParOf" srcId="{F8A351D0-54EE-40C7-8A35-D07BC23BEB3E}" destId="{87061CBF-841D-432A-8475-B704E08CC41C}" srcOrd="1" destOrd="0" presId="urn:microsoft.com/office/officeart/2005/8/layout/vList4#10"/>
    <dgm:cxn modelId="{8E00563A-4ABC-4A51-933E-B90160901A0C}" type="presParOf" srcId="{F8A351D0-54EE-40C7-8A35-D07BC23BEB3E}" destId="{28C62B61-FBEA-4E7F-9FA0-0CF9445A455B}" srcOrd="2" destOrd="0" presId="urn:microsoft.com/office/officeart/2005/8/layout/vList4#10"/>
    <dgm:cxn modelId="{8D32714C-024A-4C17-BF46-27BDF1AB0E16}" type="presParOf" srcId="{28C62B61-FBEA-4E7F-9FA0-0CF9445A455B}" destId="{D81D555B-E581-474C-AB7E-7871E966B0EB}" srcOrd="0" destOrd="0" presId="urn:microsoft.com/office/officeart/2005/8/layout/vList4#10"/>
    <dgm:cxn modelId="{95A5C75A-6352-4A24-BE3B-350DD88715DE}" type="presParOf" srcId="{28C62B61-FBEA-4E7F-9FA0-0CF9445A455B}" destId="{1C648B78-E240-4090-8B47-5C724EDBF6D9}" srcOrd="1" destOrd="0" presId="urn:microsoft.com/office/officeart/2005/8/layout/vList4#10"/>
    <dgm:cxn modelId="{CF491977-F312-4B3A-91E3-0D4F7E77DD39}" type="presParOf" srcId="{28C62B61-FBEA-4E7F-9FA0-0CF9445A455B}" destId="{4D03416F-6787-46E7-8641-2A6BE1E33935}" srcOrd="2" destOrd="0" presId="urn:microsoft.com/office/officeart/2005/8/layout/vList4#10"/>
    <dgm:cxn modelId="{4B1A5FD9-86D8-4ECF-B752-78E3BEB9487B}" type="presParOf" srcId="{F8A351D0-54EE-40C7-8A35-D07BC23BEB3E}" destId="{4ED4649E-7390-42BB-B01A-1DD0E89D82E4}" srcOrd="3" destOrd="0" presId="urn:microsoft.com/office/officeart/2005/8/layout/vList4#10"/>
    <dgm:cxn modelId="{C32B6863-0CD8-4CBB-95FD-CA7D8670768D}" type="presParOf" srcId="{F8A351D0-54EE-40C7-8A35-D07BC23BEB3E}" destId="{058FDE49-1FE2-4333-8D9A-DA642454167B}" srcOrd="4" destOrd="0" presId="urn:microsoft.com/office/officeart/2005/8/layout/vList4#10"/>
    <dgm:cxn modelId="{73B5C3B3-1AB2-4A5C-BD70-198CF1B08840}" type="presParOf" srcId="{058FDE49-1FE2-4333-8D9A-DA642454167B}" destId="{AA1A9BD6-7E14-4B9E-ACC1-77A9C3408D2B}" srcOrd="0" destOrd="0" presId="urn:microsoft.com/office/officeart/2005/8/layout/vList4#10"/>
    <dgm:cxn modelId="{829B8330-C92E-4336-AE61-465AD3433151}" type="presParOf" srcId="{058FDE49-1FE2-4333-8D9A-DA642454167B}" destId="{61B0A597-7C54-4B00-8E77-07100A42FCD1}" srcOrd="1" destOrd="0" presId="urn:microsoft.com/office/officeart/2005/8/layout/vList4#10"/>
    <dgm:cxn modelId="{DB13ACE5-A167-48AE-94E7-C19EDFBF7F03}" type="presParOf" srcId="{058FDE49-1FE2-4333-8D9A-DA642454167B}" destId="{E9296BF9-1EC3-48AB-BEF8-C424A624FFDA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AB788-886A-4DAD-871E-9ED7F445F380}">
      <dgm:prSet phldrT="[Text]"/>
      <dgm:spPr/>
      <dgm:t>
        <a:bodyPr/>
        <a:lstStyle/>
        <a:p>
          <a:r>
            <a:rPr lang="cs-CZ" noProof="0" dirty="0" smtClean="0"/>
            <a:t>Rovnoměrnost aplikace</a:t>
          </a:r>
          <a:endParaRPr lang="cs-CZ" noProof="0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cs-CZ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cs-CZ"/>
        </a:p>
      </dgm:t>
    </dgm:pt>
    <dgm:pt modelId="{3C00C10C-21A9-4319-8B3A-7B36CBC76C6C}">
      <dgm:prSet phldrT="[Text]"/>
      <dgm:spPr/>
      <dgm:t>
        <a:bodyPr/>
        <a:lstStyle/>
        <a:p>
          <a:r>
            <a:rPr lang="cs-CZ" noProof="0" dirty="0" smtClean="0"/>
            <a:t>Hraniční hnojení </a:t>
          </a:r>
          <a:br>
            <a:rPr lang="cs-CZ" noProof="0" dirty="0" smtClean="0"/>
          </a:br>
          <a:r>
            <a:rPr lang="cs-CZ" noProof="0" dirty="0" smtClean="0"/>
            <a:t>- TREND</a:t>
          </a:r>
          <a:endParaRPr lang="cs-CZ" noProof="0" dirty="0"/>
        </a:p>
      </dgm:t>
    </dgm:pt>
    <dgm:pt modelId="{54342060-A1B1-4003-A124-09AAE2CC39DA}" type="parTrans" cxnId="{0370BE8C-1C7C-4790-A4B5-328CD90BF207}">
      <dgm:prSet/>
      <dgm:spPr/>
      <dgm:t>
        <a:bodyPr/>
        <a:lstStyle/>
        <a:p>
          <a:endParaRPr lang="cs-CZ"/>
        </a:p>
      </dgm:t>
    </dgm:pt>
    <dgm:pt modelId="{3943806F-8B7F-40BD-8FAA-2A38083A9A64}" type="sibTrans" cxnId="{0370BE8C-1C7C-4790-A4B5-328CD90BF207}">
      <dgm:prSet/>
      <dgm:spPr/>
      <dgm:t>
        <a:bodyPr/>
        <a:lstStyle/>
        <a:p>
          <a:endParaRPr lang="cs-CZ"/>
        </a:p>
      </dgm:t>
    </dgm:pt>
    <dgm:pt modelId="{9B8968BA-50E7-4510-9537-6720CCB6813B}">
      <dgm:prSet phldrT="[Text]"/>
      <dgm:spPr/>
      <dgm:t>
        <a:bodyPr/>
        <a:lstStyle/>
        <a:p>
          <a:r>
            <a:rPr lang="cs-CZ" noProof="0" dirty="0" smtClean="0"/>
            <a:t>Jednoduchost a provozní spolehlivost</a:t>
          </a:r>
          <a:endParaRPr lang="cs-CZ" noProof="0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cs-CZ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cs-CZ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3"/>
      <dgm:spPr/>
      <dgm:t>
        <a:bodyPr/>
        <a:lstStyle/>
        <a:p>
          <a:endParaRPr lang="en-US"/>
        </a:p>
      </dgm:t>
    </dgm:pt>
    <dgm:pt modelId="{F5B24BF9-84C2-415A-8B0D-3C09505368CB}" type="pres">
      <dgm:prSet presAssocID="{65DAB788-886A-4DAD-871E-9ED7F445F3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1C04CAB-92F6-4C46-B334-93AB150FBDA5}" type="pres">
      <dgm:prSet presAssocID="{65DAB788-886A-4DAD-871E-9ED7F445F3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28C62B61-FBEA-4E7F-9FA0-0CF9445A455B}" type="pres">
      <dgm:prSet presAssocID="{3C00C10C-21A9-4319-8B3A-7B36CBC76C6C}" presName="comp" presStyleCnt="0"/>
      <dgm:spPr/>
    </dgm:pt>
    <dgm:pt modelId="{D81D555B-E581-474C-AB7E-7871E966B0EB}" type="pres">
      <dgm:prSet presAssocID="{3C00C10C-21A9-4319-8B3A-7B36CBC76C6C}" presName="box" presStyleLbl="node1" presStyleIdx="1" presStyleCnt="3"/>
      <dgm:spPr/>
      <dgm:t>
        <a:bodyPr/>
        <a:lstStyle/>
        <a:p>
          <a:endParaRPr lang="en-US"/>
        </a:p>
      </dgm:t>
    </dgm:pt>
    <dgm:pt modelId="{1C648B78-E240-4090-8B47-5C724EDBF6D9}" type="pres">
      <dgm:prSet presAssocID="{3C00C10C-21A9-4319-8B3A-7B36CBC76C6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D03416F-6787-46E7-8641-2A6BE1E33935}" type="pres">
      <dgm:prSet presAssocID="{3C00C10C-21A9-4319-8B3A-7B36CBC76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4649E-7390-42BB-B01A-1DD0E89D82E4}" type="pres">
      <dgm:prSet presAssocID="{3943806F-8B7F-40BD-8FAA-2A38083A9A6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2" presStyleCnt="3"/>
      <dgm:spPr/>
      <dgm:t>
        <a:bodyPr/>
        <a:lstStyle/>
        <a:p>
          <a:endParaRPr lang="en-US"/>
        </a:p>
      </dgm:t>
    </dgm:pt>
    <dgm:pt modelId="{61B0A597-7C54-4B00-8E77-07100A42FCD1}" type="pres">
      <dgm:prSet presAssocID="{9B8968BA-50E7-4510-9537-6720CCB6813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9296BF9-1EC3-48AB-BEF8-C424A624FFDA}" type="pres">
      <dgm:prSet presAssocID="{9B8968BA-50E7-4510-9537-6720CCB681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FE252-C5F8-4CA1-891D-FF182AFC1CA5}" type="presOf" srcId="{41FC6C17-0F6E-499A-8F55-7467F6816C8B}" destId="{F8A351D0-54EE-40C7-8A35-D07BC23BEB3E}" srcOrd="0" destOrd="0" presId="urn:microsoft.com/office/officeart/2005/8/layout/vList4#10"/>
    <dgm:cxn modelId="{EC6ACD47-D3A1-44C8-A32E-9A17B9B754A4}" type="presOf" srcId="{65DAB788-886A-4DAD-871E-9ED7F445F380}" destId="{61C04CAB-92F6-4C46-B334-93AB150FBDA5}" srcOrd="1" destOrd="0" presId="urn:microsoft.com/office/officeart/2005/8/layout/vList4#10"/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49E9254D-6605-409C-ACA0-DC9B7E5CD094}" type="presOf" srcId="{65DAB788-886A-4DAD-871E-9ED7F445F380}" destId="{712C740E-7F61-4A54-8DD2-C7B04FA316E5}" srcOrd="0" destOrd="0" presId="urn:microsoft.com/office/officeart/2005/8/layout/vList4#10"/>
    <dgm:cxn modelId="{0370BE8C-1C7C-4790-A4B5-328CD90BF207}" srcId="{41FC6C17-0F6E-499A-8F55-7467F6816C8B}" destId="{3C00C10C-21A9-4319-8B3A-7B36CBC76C6C}" srcOrd="1" destOrd="0" parTransId="{54342060-A1B1-4003-A124-09AAE2CC39DA}" sibTransId="{3943806F-8B7F-40BD-8FAA-2A38083A9A64}"/>
    <dgm:cxn modelId="{7BAC7246-6167-45F8-B4C9-60C88FB11BB7}" srcId="{41FC6C17-0F6E-499A-8F55-7467F6816C8B}" destId="{9B8968BA-50E7-4510-9537-6720CCB6813B}" srcOrd="2" destOrd="0" parTransId="{6895492B-723C-470C-916C-B316E9B5E88A}" sibTransId="{0FF391A4-45A7-42A7-B84D-9F95CE8473C0}"/>
    <dgm:cxn modelId="{39ADA29A-5E9F-460F-9B69-24D66821F9A5}" type="presOf" srcId="{3C00C10C-21A9-4319-8B3A-7B36CBC76C6C}" destId="{D81D555B-E581-474C-AB7E-7871E966B0EB}" srcOrd="0" destOrd="0" presId="urn:microsoft.com/office/officeart/2005/8/layout/vList4#10"/>
    <dgm:cxn modelId="{E3C55D4C-50CB-45AA-A48D-56B32ADC2672}" type="presOf" srcId="{9B8968BA-50E7-4510-9537-6720CCB6813B}" destId="{E9296BF9-1EC3-48AB-BEF8-C424A624FFDA}" srcOrd="1" destOrd="0" presId="urn:microsoft.com/office/officeart/2005/8/layout/vList4#10"/>
    <dgm:cxn modelId="{396EF86F-405D-454E-925A-C56D3BDFA57A}" type="presOf" srcId="{9B8968BA-50E7-4510-9537-6720CCB6813B}" destId="{AA1A9BD6-7E14-4B9E-ACC1-77A9C3408D2B}" srcOrd="0" destOrd="0" presId="urn:microsoft.com/office/officeart/2005/8/layout/vList4#10"/>
    <dgm:cxn modelId="{A3C1DF4A-E9C9-4C20-83F5-6A10D1A919BD}" type="presOf" srcId="{3C00C10C-21A9-4319-8B3A-7B36CBC76C6C}" destId="{4D03416F-6787-46E7-8641-2A6BE1E33935}" srcOrd="1" destOrd="0" presId="urn:microsoft.com/office/officeart/2005/8/layout/vList4#10"/>
    <dgm:cxn modelId="{029AD623-457A-4626-BBB8-22A519A6E61F}" type="presParOf" srcId="{F8A351D0-54EE-40C7-8A35-D07BC23BEB3E}" destId="{C00E5B4B-01D0-4BE2-A78E-66E61CCAF0DF}" srcOrd="0" destOrd="0" presId="urn:microsoft.com/office/officeart/2005/8/layout/vList4#10"/>
    <dgm:cxn modelId="{FB9EFD48-CF16-4B49-86B8-E5C9DD554BB3}" type="presParOf" srcId="{C00E5B4B-01D0-4BE2-A78E-66E61CCAF0DF}" destId="{712C740E-7F61-4A54-8DD2-C7B04FA316E5}" srcOrd="0" destOrd="0" presId="urn:microsoft.com/office/officeart/2005/8/layout/vList4#10"/>
    <dgm:cxn modelId="{768CC992-48F4-4936-8B87-855866AB006F}" type="presParOf" srcId="{C00E5B4B-01D0-4BE2-A78E-66E61CCAF0DF}" destId="{F5B24BF9-84C2-415A-8B0D-3C09505368CB}" srcOrd="1" destOrd="0" presId="urn:microsoft.com/office/officeart/2005/8/layout/vList4#10"/>
    <dgm:cxn modelId="{0F446CB4-9901-4F79-8557-7B8442E1F0C2}" type="presParOf" srcId="{C00E5B4B-01D0-4BE2-A78E-66E61CCAF0DF}" destId="{61C04CAB-92F6-4C46-B334-93AB150FBDA5}" srcOrd="2" destOrd="0" presId="urn:microsoft.com/office/officeart/2005/8/layout/vList4#10"/>
    <dgm:cxn modelId="{E9ABB3FC-225F-4074-92FD-647849C79005}" type="presParOf" srcId="{F8A351D0-54EE-40C7-8A35-D07BC23BEB3E}" destId="{87061CBF-841D-432A-8475-B704E08CC41C}" srcOrd="1" destOrd="0" presId="urn:microsoft.com/office/officeart/2005/8/layout/vList4#10"/>
    <dgm:cxn modelId="{35E7763B-E849-472B-B577-2E0C9AF03E52}" type="presParOf" srcId="{F8A351D0-54EE-40C7-8A35-D07BC23BEB3E}" destId="{28C62B61-FBEA-4E7F-9FA0-0CF9445A455B}" srcOrd="2" destOrd="0" presId="urn:microsoft.com/office/officeart/2005/8/layout/vList4#10"/>
    <dgm:cxn modelId="{6B428484-56F0-41D2-A05D-DA32D571702E}" type="presParOf" srcId="{28C62B61-FBEA-4E7F-9FA0-0CF9445A455B}" destId="{D81D555B-E581-474C-AB7E-7871E966B0EB}" srcOrd="0" destOrd="0" presId="urn:microsoft.com/office/officeart/2005/8/layout/vList4#10"/>
    <dgm:cxn modelId="{DFD2573F-A510-43E9-A317-C3166C126BAA}" type="presParOf" srcId="{28C62B61-FBEA-4E7F-9FA0-0CF9445A455B}" destId="{1C648B78-E240-4090-8B47-5C724EDBF6D9}" srcOrd="1" destOrd="0" presId="urn:microsoft.com/office/officeart/2005/8/layout/vList4#10"/>
    <dgm:cxn modelId="{A05A7479-B7B3-4FD9-A689-E3FFF64A9248}" type="presParOf" srcId="{28C62B61-FBEA-4E7F-9FA0-0CF9445A455B}" destId="{4D03416F-6787-46E7-8641-2A6BE1E33935}" srcOrd="2" destOrd="0" presId="urn:microsoft.com/office/officeart/2005/8/layout/vList4#10"/>
    <dgm:cxn modelId="{F6A65507-4A5A-42C3-AE30-D69D4B4CB68E}" type="presParOf" srcId="{F8A351D0-54EE-40C7-8A35-D07BC23BEB3E}" destId="{4ED4649E-7390-42BB-B01A-1DD0E89D82E4}" srcOrd="3" destOrd="0" presId="urn:microsoft.com/office/officeart/2005/8/layout/vList4#10"/>
    <dgm:cxn modelId="{F783D052-08D1-4F3E-BA04-A97547F056C7}" type="presParOf" srcId="{F8A351D0-54EE-40C7-8A35-D07BC23BEB3E}" destId="{058FDE49-1FE2-4333-8D9A-DA642454167B}" srcOrd="4" destOrd="0" presId="urn:microsoft.com/office/officeart/2005/8/layout/vList4#10"/>
    <dgm:cxn modelId="{7BA71BFF-DA4B-460B-BB99-2C11FEF94A31}" type="presParOf" srcId="{058FDE49-1FE2-4333-8D9A-DA642454167B}" destId="{AA1A9BD6-7E14-4B9E-ACC1-77A9C3408D2B}" srcOrd="0" destOrd="0" presId="urn:microsoft.com/office/officeart/2005/8/layout/vList4#10"/>
    <dgm:cxn modelId="{E36B53DF-0112-44E1-8A60-5A3FF79F7527}" type="presParOf" srcId="{058FDE49-1FE2-4333-8D9A-DA642454167B}" destId="{61B0A597-7C54-4B00-8E77-07100A42FCD1}" srcOrd="1" destOrd="0" presId="urn:microsoft.com/office/officeart/2005/8/layout/vList4#10"/>
    <dgm:cxn modelId="{3AE834CF-10B9-49C1-B69F-09ED6460EEAC}" type="presParOf" srcId="{058FDE49-1FE2-4333-8D9A-DA642454167B}" destId="{E9296BF9-1EC3-48AB-BEF8-C424A624FFDA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3930-97ED-4E4E-9943-CF42B65C3D5F}">
      <dsp:nvSpPr>
        <dsp:cNvPr id="0" name=""/>
        <dsp:cNvSpPr/>
      </dsp:nvSpPr>
      <dsp:spPr>
        <a:xfrm>
          <a:off x="2284058" y="309746"/>
          <a:ext cx="3604268" cy="12517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BEB1-F1B0-4471-9842-CD5AA6057D87}">
      <dsp:nvSpPr>
        <dsp:cNvPr id="0" name=""/>
        <dsp:cNvSpPr/>
      </dsp:nvSpPr>
      <dsp:spPr>
        <a:xfrm>
          <a:off x="3742530" y="3486179"/>
          <a:ext cx="698501" cy="44704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2D1F6B-F0F8-4CDA-94E3-6586D70F350F}">
      <dsp:nvSpPr>
        <dsp:cNvPr id="0" name=""/>
        <dsp:cNvSpPr/>
      </dsp:nvSpPr>
      <dsp:spPr>
        <a:xfrm>
          <a:off x="2415376" y="3732405"/>
          <a:ext cx="3352808" cy="83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noProof="0" dirty="0" smtClean="0"/>
            <a:t>Cena</a:t>
          </a:r>
          <a:endParaRPr lang="cs-CZ" sz="4400" kern="1200" noProof="0" dirty="0"/>
        </a:p>
      </dsp:txBody>
      <dsp:txXfrm>
        <a:off x="2415376" y="3732405"/>
        <a:ext cx="3352808" cy="838202"/>
      </dsp:txXfrm>
    </dsp:sp>
    <dsp:sp modelId="{01DEDD22-553A-454C-8CB4-8BDE2171A8D5}">
      <dsp:nvSpPr>
        <dsp:cNvPr id="0" name=""/>
        <dsp:cNvSpPr/>
      </dsp:nvSpPr>
      <dsp:spPr>
        <a:xfrm>
          <a:off x="3158855" y="1316053"/>
          <a:ext cx="2128488" cy="1941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noProof="0" dirty="0" smtClean="0"/>
            <a:t>Výbava</a:t>
          </a:r>
          <a:r>
            <a:rPr lang="cs-CZ" sz="1400" kern="1200" noProof="0" dirty="0" smtClean="0"/>
            <a:t/>
          </a:r>
          <a:br>
            <a:rPr lang="cs-CZ" sz="1400" kern="1200" noProof="0" dirty="0" smtClean="0"/>
          </a:br>
          <a:r>
            <a:rPr lang="cs-CZ" sz="1400" kern="1200" dirty="0" smtClean="0"/>
            <a:t>počítač, váha, navigace, klíny, kardan, </a:t>
          </a:r>
          <a:r>
            <a:rPr lang="cs-CZ" sz="1400" kern="1200" dirty="0" err="1" smtClean="0"/>
            <a:t>hydropohon</a:t>
          </a:r>
          <a:endParaRPr lang="cs-CZ" sz="1400" kern="1200" noProof="0" dirty="0"/>
        </a:p>
      </dsp:txBody>
      <dsp:txXfrm>
        <a:off x="3470565" y="1600374"/>
        <a:ext cx="1505068" cy="1372822"/>
      </dsp:txXfrm>
    </dsp:sp>
    <dsp:sp modelId="{2FB823A9-59DD-41A2-BA60-E7A37DDB037D}">
      <dsp:nvSpPr>
        <dsp:cNvPr id="0" name=""/>
        <dsp:cNvSpPr/>
      </dsp:nvSpPr>
      <dsp:spPr>
        <a:xfrm>
          <a:off x="1703192" y="266027"/>
          <a:ext cx="1945550" cy="180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noProof="0" dirty="0" smtClean="0"/>
            <a:t>Objem</a:t>
          </a:r>
          <a:br>
            <a:rPr lang="cs-CZ" sz="2400" kern="1200" noProof="0" dirty="0" smtClean="0"/>
          </a:br>
          <a:r>
            <a:rPr lang="cs-CZ" sz="2000" kern="1200" noProof="0" dirty="0" smtClean="0"/>
            <a:t>(0,5-6m</a:t>
          </a:r>
          <a:r>
            <a:rPr lang="cs-CZ" sz="2000" kern="1200" baseline="30000" noProof="0" dirty="0" smtClean="0"/>
            <a:t>3</a:t>
          </a:r>
          <a:r>
            <a:rPr lang="cs-CZ" sz="2000" kern="1200" baseline="0" noProof="0" dirty="0" smtClean="0"/>
            <a:t>)</a:t>
          </a:r>
          <a:endParaRPr lang="cs-CZ" sz="2400" kern="1200" baseline="30000" noProof="0" dirty="0"/>
        </a:p>
      </dsp:txBody>
      <dsp:txXfrm>
        <a:off x="1988111" y="530521"/>
        <a:ext cx="1375712" cy="1277090"/>
      </dsp:txXfrm>
    </dsp:sp>
    <dsp:sp modelId="{51FD6B82-684A-43EE-BA07-CF6B818CBE56}">
      <dsp:nvSpPr>
        <dsp:cNvPr id="0" name=""/>
        <dsp:cNvSpPr/>
      </dsp:nvSpPr>
      <dsp:spPr>
        <a:xfrm>
          <a:off x="4638187" y="89385"/>
          <a:ext cx="2098074" cy="1793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noProof="0" dirty="0" smtClean="0"/>
            <a:t>Záběr </a:t>
          </a:r>
          <a:br>
            <a:rPr lang="cs-CZ" sz="2600" kern="1200" noProof="0" dirty="0" smtClean="0"/>
          </a:br>
          <a:r>
            <a:rPr lang="cs-CZ" sz="2000" kern="1200" noProof="0" dirty="0" smtClean="0"/>
            <a:t>(12-42m)</a:t>
          </a:r>
          <a:endParaRPr lang="cs-CZ" sz="2000" kern="1200" noProof="0" dirty="0"/>
        </a:p>
      </dsp:txBody>
      <dsp:txXfrm>
        <a:off x="4945443" y="351969"/>
        <a:ext cx="1483562" cy="1267871"/>
      </dsp:txXfrm>
    </dsp:sp>
    <dsp:sp modelId="{AD25BB71-AE7C-42E4-8118-B058EDBDB51C}">
      <dsp:nvSpPr>
        <dsp:cNvPr id="0" name=""/>
        <dsp:cNvSpPr/>
      </dsp:nvSpPr>
      <dsp:spPr>
        <a:xfrm>
          <a:off x="1016864" y="-100196"/>
          <a:ext cx="6107900" cy="36418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6EF0-168A-4B9A-ABE6-BB9B3ED0AD2A}">
      <dsp:nvSpPr>
        <dsp:cNvPr id="0" name=""/>
        <dsp:cNvSpPr/>
      </dsp:nvSpPr>
      <dsp:spPr>
        <a:xfrm>
          <a:off x="1598" y="1071366"/>
          <a:ext cx="3408485" cy="204509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noProof="0" dirty="0" smtClean="0"/>
            <a:t>CENAA !!?</a:t>
          </a:r>
          <a:endParaRPr lang="cs-CZ" sz="3100" kern="1200" noProof="0" dirty="0"/>
        </a:p>
      </dsp:txBody>
      <dsp:txXfrm>
        <a:off x="64492" y="1134260"/>
        <a:ext cx="3282697" cy="1919303"/>
      </dsp:txXfrm>
    </dsp:sp>
    <dsp:sp modelId="{F111B081-861E-438C-80FF-228E1614ED56}">
      <dsp:nvSpPr>
        <dsp:cNvPr id="0" name=""/>
        <dsp:cNvSpPr/>
      </dsp:nvSpPr>
      <dsp:spPr>
        <a:xfrm>
          <a:off x="3750932" y="1671260"/>
          <a:ext cx="722598" cy="845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noProof="0"/>
        </a:p>
      </dsp:txBody>
      <dsp:txXfrm>
        <a:off x="3750932" y="1840321"/>
        <a:ext cx="505819" cy="507182"/>
      </dsp:txXfrm>
    </dsp:sp>
    <dsp:sp modelId="{1E36F7AB-B842-42C5-B52A-1A0A432C430F}">
      <dsp:nvSpPr>
        <dsp:cNvPr id="0" name=""/>
        <dsp:cNvSpPr/>
      </dsp:nvSpPr>
      <dsp:spPr>
        <a:xfrm>
          <a:off x="4773478" y="1071366"/>
          <a:ext cx="3408485" cy="204509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noProof="0" dirty="0" smtClean="0"/>
            <a:t>Argumenty???</a:t>
          </a:r>
          <a:endParaRPr lang="cs-CZ" sz="3100" kern="1200" noProof="0" dirty="0"/>
        </a:p>
      </dsp:txBody>
      <dsp:txXfrm>
        <a:off x="4836372" y="1134260"/>
        <a:ext cx="3282697" cy="1919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3930-97ED-4E4E-9943-CF42B65C3D5F}">
      <dsp:nvSpPr>
        <dsp:cNvPr id="0" name=""/>
        <dsp:cNvSpPr/>
      </dsp:nvSpPr>
      <dsp:spPr>
        <a:xfrm>
          <a:off x="2284058" y="309746"/>
          <a:ext cx="3604268" cy="12517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BEB1-F1B0-4471-9842-CD5AA6057D87}">
      <dsp:nvSpPr>
        <dsp:cNvPr id="0" name=""/>
        <dsp:cNvSpPr/>
      </dsp:nvSpPr>
      <dsp:spPr>
        <a:xfrm>
          <a:off x="3742530" y="3486179"/>
          <a:ext cx="698501" cy="44704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2D1F6B-F0F8-4CDA-94E3-6586D70F350F}">
      <dsp:nvSpPr>
        <dsp:cNvPr id="0" name=""/>
        <dsp:cNvSpPr/>
      </dsp:nvSpPr>
      <dsp:spPr>
        <a:xfrm>
          <a:off x="2415376" y="3732405"/>
          <a:ext cx="3352808" cy="83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noProof="0" dirty="0" smtClean="0"/>
            <a:t>Cena</a:t>
          </a:r>
          <a:endParaRPr lang="cs-CZ" sz="4400" kern="1200" noProof="0" dirty="0"/>
        </a:p>
      </dsp:txBody>
      <dsp:txXfrm>
        <a:off x="2415376" y="3732405"/>
        <a:ext cx="3352808" cy="838202"/>
      </dsp:txXfrm>
    </dsp:sp>
    <dsp:sp modelId="{01DEDD22-553A-454C-8CB4-8BDE2171A8D5}">
      <dsp:nvSpPr>
        <dsp:cNvPr id="0" name=""/>
        <dsp:cNvSpPr/>
      </dsp:nvSpPr>
      <dsp:spPr>
        <a:xfrm>
          <a:off x="3158855" y="1316053"/>
          <a:ext cx="2128488" cy="1941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noProof="0" dirty="0" smtClean="0"/>
            <a:t>Výbava?</a:t>
          </a:r>
          <a:endParaRPr lang="cs-CZ" sz="1400" kern="1200" noProof="0" dirty="0"/>
        </a:p>
      </dsp:txBody>
      <dsp:txXfrm>
        <a:off x="3470565" y="1600374"/>
        <a:ext cx="1505068" cy="1372822"/>
      </dsp:txXfrm>
    </dsp:sp>
    <dsp:sp modelId="{2FB823A9-59DD-41A2-BA60-E7A37DDB037D}">
      <dsp:nvSpPr>
        <dsp:cNvPr id="0" name=""/>
        <dsp:cNvSpPr/>
      </dsp:nvSpPr>
      <dsp:spPr>
        <a:xfrm>
          <a:off x="1703192" y="266027"/>
          <a:ext cx="1945550" cy="180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noProof="0" dirty="0" smtClean="0"/>
            <a:t>Objem ?</a:t>
          </a:r>
          <a:endParaRPr lang="cs-CZ" sz="2400" kern="1200" baseline="30000" noProof="0" dirty="0"/>
        </a:p>
      </dsp:txBody>
      <dsp:txXfrm>
        <a:off x="1988111" y="530521"/>
        <a:ext cx="1375712" cy="1277090"/>
      </dsp:txXfrm>
    </dsp:sp>
    <dsp:sp modelId="{51FD6B82-684A-43EE-BA07-CF6B818CBE56}">
      <dsp:nvSpPr>
        <dsp:cNvPr id="0" name=""/>
        <dsp:cNvSpPr/>
      </dsp:nvSpPr>
      <dsp:spPr>
        <a:xfrm>
          <a:off x="4638187" y="89385"/>
          <a:ext cx="2098074" cy="1793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noProof="0" dirty="0" smtClean="0"/>
            <a:t>Záběr?</a:t>
          </a:r>
          <a:endParaRPr lang="cs-CZ" sz="2000" kern="1200" noProof="0" dirty="0"/>
        </a:p>
      </dsp:txBody>
      <dsp:txXfrm>
        <a:off x="4945443" y="351969"/>
        <a:ext cx="1483562" cy="1267871"/>
      </dsp:txXfrm>
    </dsp:sp>
    <dsp:sp modelId="{AD25BB71-AE7C-42E4-8118-B058EDBDB51C}">
      <dsp:nvSpPr>
        <dsp:cNvPr id="0" name=""/>
        <dsp:cNvSpPr/>
      </dsp:nvSpPr>
      <dsp:spPr>
        <a:xfrm>
          <a:off x="1016864" y="-100196"/>
          <a:ext cx="6107900" cy="36418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740E-7F61-4A54-8DD2-C7B04FA316E5}">
      <dsp:nvSpPr>
        <dsp:cNvPr id="0" name=""/>
        <dsp:cNvSpPr/>
      </dsp:nvSpPr>
      <dsp:spPr>
        <a:xfrm>
          <a:off x="0" y="0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Rovnoměrnost aplikace</a:t>
          </a:r>
          <a:endParaRPr lang="cs-CZ" sz="3700" kern="1200" noProof="0" dirty="0"/>
        </a:p>
      </dsp:txBody>
      <dsp:txXfrm>
        <a:off x="1767581" y="0"/>
        <a:ext cx="5728493" cy="1308695"/>
      </dsp:txXfrm>
    </dsp:sp>
    <dsp:sp modelId="{F5B24BF9-84C2-415A-8B0D-3C09505368CB}">
      <dsp:nvSpPr>
        <dsp:cNvPr id="0" name=""/>
        <dsp:cNvSpPr/>
      </dsp:nvSpPr>
      <dsp:spPr>
        <a:xfrm>
          <a:off x="130869" y="13086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D555B-E581-474C-AB7E-7871E966B0EB}">
      <dsp:nvSpPr>
        <dsp:cNvPr id="0" name=""/>
        <dsp:cNvSpPr/>
      </dsp:nvSpPr>
      <dsp:spPr>
        <a:xfrm>
          <a:off x="0" y="1439564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Hraniční hnojení </a:t>
          </a:r>
          <a:br>
            <a:rPr lang="cs-CZ" sz="3700" kern="1200" noProof="0" dirty="0" smtClean="0"/>
          </a:br>
          <a:r>
            <a:rPr lang="cs-CZ" sz="3700" kern="1200" noProof="0" dirty="0" smtClean="0"/>
            <a:t>- TREND</a:t>
          </a:r>
          <a:endParaRPr lang="cs-CZ" sz="3700" kern="1200" noProof="0" dirty="0"/>
        </a:p>
      </dsp:txBody>
      <dsp:txXfrm>
        <a:off x="1767581" y="1439564"/>
        <a:ext cx="5728493" cy="1308695"/>
      </dsp:txXfrm>
    </dsp:sp>
    <dsp:sp modelId="{1C648B78-E240-4090-8B47-5C724EDBF6D9}">
      <dsp:nvSpPr>
        <dsp:cNvPr id="0" name=""/>
        <dsp:cNvSpPr/>
      </dsp:nvSpPr>
      <dsp:spPr>
        <a:xfrm>
          <a:off x="130869" y="1570434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A9BD6-7E14-4B9E-ACC1-77A9C3408D2B}">
      <dsp:nvSpPr>
        <dsp:cNvPr id="0" name=""/>
        <dsp:cNvSpPr/>
      </dsp:nvSpPr>
      <dsp:spPr>
        <a:xfrm>
          <a:off x="0" y="2879129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Jednoduchost a provozní spolehlivost</a:t>
          </a:r>
          <a:endParaRPr lang="cs-CZ" sz="3700" kern="1200" noProof="0" dirty="0"/>
        </a:p>
      </dsp:txBody>
      <dsp:txXfrm>
        <a:off x="1767581" y="2879129"/>
        <a:ext cx="5728493" cy="1308695"/>
      </dsp:txXfrm>
    </dsp:sp>
    <dsp:sp modelId="{61B0A597-7C54-4B00-8E77-07100A42FCD1}">
      <dsp:nvSpPr>
        <dsp:cNvPr id="0" name=""/>
        <dsp:cNvSpPr/>
      </dsp:nvSpPr>
      <dsp:spPr>
        <a:xfrm>
          <a:off x="130869" y="300999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740E-7F61-4A54-8DD2-C7B04FA316E5}">
      <dsp:nvSpPr>
        <dsp:cNvPr id="0" name=""/>
        <dsp:cNvSpPr/>
      </dsp:nvSpPr>
      <dsp:spPr>
        <a:xfrm>
          <a:off x="0" y="0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Rovnoměrnost aplikace</a:t>
          </a:r>
          <a:endParaRPr lang="cs-CZ" sz="3700" kern="1200" noProof="0" dirty="0"/>
        </a:p>
      </dsp:txBody>
      <dsp:txXfrm>
        <a:off x="1767581" y="0"/>
        <a:ext cx="5728493" cy="1308695"/>
      </dsp:txXfrm>
    </dsp:sp>
    <dsp:sp modelId="{F5B24BF9-84C2-415A-8B0D-3C09505368CB}">
      <dsp:nvSpPr>
        <dsp:cNvPr id="0" name=""/>
        <dsp:cNvSpPr/>
      </dsp:nvSpPr>
      <dsp:spPr>
        <a:xfrm>
          <a:off x="130869" y="13086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D555B-E581-474C-AB7E-7871E966B0EB}">
      <dsp:nvSpPr>
        <dsp:cNvPr id="0" name=""/>
        <dsp:cNvSpPr/>
      </dsp:nvSpPr>
      <dsp:spPr>
        <a:xfrm>
          <a:off x="0" y="1439564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Hraniční hnojení </a:t>
          </a:r>
          <a:br>
            <a:rPr lang="cs-CZ" sz="3700" kern="1200" noProof="0" dirty="0" smtClean="0"/>
          </a:br>
          <a:r>
            <a:rPr lang="cs-CZ" sz="3700" kern="1200" noProof="0" dirty="0" smtClean="0"/>
            <a:t>- TREND</a:t>
          </a:r>
          <a:endParaRPr lang="cs-CZ" sz="3700" kern="1200" noProof="0" dirty="0"/>
        </a:p>
      </dsp:txBody>
      <dsp:txXfrm>
        <a:off x="1767581" y="1439564"/>
        <a:ext cx="5728493" cy="1308695"/>
      </dsp:txXfrm>
    </dsp:sp>
    <dsp:sp modelId="{1C648B78-E240-4090-8B47-5C724EDBF6D9}">
      <dsp:nvSpPr>
        <dsp:cNvPr id="0" name=""/>
        <dsp:cNvSpPr/>
      </dsp:nvSpPr>
      <dsp:spPr>
        <a:xfrm>
          <a:off x="130869" y="1570434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A9BD6-7E14-4B9E-ACC1-77A9C3408D2B}">
      <dsp:nvSpPr>
        <dsp:cNvPr id="0" name=""/>
        <dsp:cNvSpPr/>
      </dsp:nvSpPr>
      <dsp:spPr>
        <a:xfrm>
          <a:off x="0" y="2879129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Jednoduchost a provozní spolehlivost</a:t>
          </a:r>
          <a:endParaRPr lang="cs-CZ" sz="3700" kern="1200" noProof="0" dirty="0"/>
        </a:p>
      </dsp:txBody>
      <dsp:txXfrm>
        <a:off x="1767581" y="2879129"/>
        <a:ext cx="5728493" cy="1308695"/>
      </dsp:txXfrm>
    </dsp:sp>
    <dsp:sp modelId="{61B0A597-7C54-4B00-8E77-07100A42FCD1}">
      <dsp:nvSpPr>
        <dsp:cNvPr id="0" name=""/>
        <dsp:cNvSpPr/>
      </dsp:nvSpPr>
      <dsp:spPr>
        <a:xfrm>
          <a:off x="130869" y="300999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740E-7F61-4A54-8DD2-C7B04FA316E5}">
      <dsp:nvSpPr>
        <dsp:cNvPr id="0" name=""/>
        <dsp:cNvSpPr/>
      </dsp:nvSpPr>
      <dsp:spPr>
        <a:xfrm>
          <a:off x="0" y="0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Rovnoměrnost aplikace</a:t>
          </a:r>
          <a:endParaRPr lang="cs-CZ" sz="3700" kern="1200" noProof="0" dirty="0"/>
        </a:p>
      </dsp:txBody>
      <dsp:txXfrm>
        <a:off x="1767581" y="0"/>
        <a:ext cx="5728493" cy="1308695"/>
      </dsp:txXfrm>
    </dsp:sp>
    <dsp:sp modelId="{F5B24BF9-84C2-415A-8B0D-3C09505368CB}">
      <dsp:nvSpPr>
        <dsp:cNvPr id="0" name=""/>
        <dsp:cNvSpPr/>
      </dsp:nvSpPr>
      <dsp:spPr>
        <a:xfrm>
          <a:off x="130869" y="13086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D555B-E581-474C-AB7E-7871E966B0EB}">
      <dsp:nvSpPr>
        <dsp:cNvPr id="0" name=""/>
        <dsp:cNvSpPr/>
      </dsp:nvSpPr>
      <dsp:spPr>
        <a:xfrm>
          <a:off x="0" y="1439564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Hraniční hnojení </a:t>
          </a:r>
          <a:br>
            <a:rPr lang="cs-CZ" sz="3700" kern="1200" noProof="0" dirty="0" smtClean="0"/>
          </a:br>
          <a:r>
            <a:rPr lang="cs-CZ" sz="3700" kern="1200" noProof="0" dirty="0" smtClean="0"/>
            <a:t>- TREND</a:t>
          </a:r>
          <a:endParaRPr lang="cs-CZ" sz="3700" kern="1200" noProof="0" dirty="0"/>
        </a:p>
      </dsp:txBody>
      <dsp:txXfrm>
        <a:off x="1767581" y="1439564"/>
        <a:ext cx="5728493" cy="1308695"/>
      </dsp:txXfrm>
    </dsp:sp>
    <dsp:sp modelId="{1C648B78-E240-4090-8B47-5C724EDBF6D9}">
      <dsp:nvSpPr>
        <dsp:cNvPr id="0" name=""/>
        <dsp:cNvSpPr/>
      </dsp:nvSpPr>
      <dsp:spPr>
        <a:xfrm>
          <a:off x="130869" y="1570434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A9BD6-7E14-4B9E-ACC1-77A9C3408D2B}">
      <dsp:nvSpPr>
        <dsp:cNvPr id="0" name=""/>
        <dsp:cNvSpPr/>
      </dsp:nvSpPr>
      <dsp:spPr>
        <a:xfrm>
          <a:off x="0" y="2879129"/>
          <a:ext cx="8183562" cy="1308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27000" rIns="263144" bIns="12700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noProof="0" dirty="0" smtClean="0"/>
            <a:t>Jednoduchost a provozní spolehlivost</a:t>
          </a:r>
          <a:endParaRPr lang="cs-CZ" sz="3700" kern="1200" noProof="0" dirty="0"/>
        </a:p>
      </dsp:txBody>
      <dsp:txXfrm>
        <a:off x="1767581" y="2879129"/>
        <a:ext cx="5728493" cy="1308695"/>
      </dsp:txXfrm>
    </dsp:sp>
    <dsp:sp modelId="{61B0A597-7C54-4B00-8E77-07100A42FCD1}">
      <dsp:nvSpPr>
        <dsp:cNvPr id="0" name=""/>
        <dsp:cNvSpPr/>
      </dsp:nvSpPr>
      <dsp:spPr>
        <a:xfrm>
          <a:off x="130869" y="3009999"/>
          <a:ext cx="1636712" cy="104695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#1" minVer="12.0">
  <dgm:title val=""/>
  <dgm:desc val=""/>
  <dgm:catLst>
    <dgm:cat type="relationship" pri="5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</dgm:varLst>
    <dgm:alg type="composite">
      <dgm:param type="ar" val="1.25"/>
    </dgm:alg>
    <dgm:presOf/>
    <dgm:shape xmlns:r="http://schemas.openxmlformats.org/officeDocument/2006/relationships" r:blip="">
      <dgm:adjLst/>
    </dgm:shape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36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36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36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</dgm:layoutNode>
        <dgm:layoutNode name="rectangle" styleLbl="revTx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ruleLst>
            <dgm:rule type="primFontSz" val="2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#1" minVer="12.0">
  <dgm:title val=""/>
  <dgm:desc val=""/>
  <dgm:catLst>
    <dgm:cat type="process" pri="1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4"/>
      <dgm:constr type="h" for="ch" ptType="sibTrans" op="equ"/>
      <dgm:constr type="primFontSz" for="des" forName="connectorText" op="equ"/>
      <dgm:constr type="h" for="ch" ptType="node" op="equ"/>
      <dgm:constr type="primFontSz" for="ch" ptType="node" op="equ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05"/>
          </dgm:adjLst>
        </dgm:shape>
        <dgm:presOf axis="desOrSelf" ptType="node"/>
        <dgm:constrLst>
          <dgm:constr type="h" refType="w" fact="0.6"/>
          <dgm:constr type="primFontSz" val="100"/>
        </dgm:constrLst>
        <dgm:ruleLst>
          <dgm:rule type="primFontSz" val="36" fact="NaN" max="NaN"/>
          <dgm:rule type="h" val="NaN" fact="0.75" max="NaN"/>
          <dgm:rule type="primFontSz" val="2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constrLst>
            <dgm:constr type="w" val="25"/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constrLst>
              <dgm:constr type="primFontSz" val="18"/>
              <dgm:constr type="lMarg"/>
              <dgm:constr type="rMarg"/>
              <dgm:constr type="tMarg"/>
              <dgm:constr type="bMarg"/>
            </dgm:constrLst>
            <dgm:ruleLst>
              <dgm:rule type="primFontSz" val="2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#1" minVer="12.0">
  <dgm:title val=""/>
  <dgm:desc val=""/>
  <dgm:catLst>
    <dgm:cat type="relationship" pri="5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</dgm:varLst>
    <dgm:alg type="composite">
      <dgm:param type="ar" val="1.25"/>
    </dgm:alg>
    <dgm:presOf/>
    <dgm:shape xmlns:r="http://schemas.openxmlformats.org/officeDocument/2006/relationships" r:blip="">
      <dgm:adjLst/>
    </dgm:shape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36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36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36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</dgm:layoutNode>
        <dgm:layoutNode name="rectangle" styleLbl="revTx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ruleLst>
            <dgm:rule type="primFontSz" val="2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343AF-C215-42EC-B9B7-5E169FF6719F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05C43D-2B9B-42E6-AC84-BE364A50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0D1B1-B812-4D6C-B89E-05F4F800905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7325A8-FD5D-4A45-B2AE-C512F46EC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982E-EB32-4E6C-860B-D6DCE35AC4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0485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0486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C0DD5-B719-42E3-A68A-0E5DD763CF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0487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z="1400" smtClean="0"/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9A222-B66A-43F0-B924-CAB2D37D5A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5BD32-B189-41B2-8C2C-7945298912C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458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4582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72D23-AEDA-459A-A6A2-CCC6C1FEC2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2458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65D05-C332-42C6-B6FA-C7A94485D524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532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566" tIns="45283" rIns="90566" bIns="452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Boom vs. Centrifugal principals.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24 metre working width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Boom covers about 24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in a snap shot / split second.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BOGBALLE covers about 1.800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or an area of about 75 times more.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On top of that, the idea of an centrifugal system is to overlap as much as possible – adding even more forgiveness by overlapping.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A Boom has three statuses: Exactly spot on – no overlapping = 0% applied and overlapping = 100%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A spreader has a number of unlimited statuses.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For those of you who do not agree – this 3D printed spread pattern might convince you.</a:t>
            </a:r>
            <a:endParaRPr lang="en-GB" sz="1400" dirty="0"/>
          </a:p>
        </p:txBody>
      </p:sp>
      <p:sp>
        <p:nvSpPr>
          <p:cNvPr id="30724" name="Pladsholder til sli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B6553-1333-49DA-ACC6-CC5587CDB4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400" dirty="0" smtClean="0"/>
              <a:t>Boom vs. Centrifugal principals.</a:t>
            </a:r>
          </a:p>
          <a:p>
            <a:pPr>
              <a:defRPr/>
            </a:pPr>
            <a:r>
              <a:rPr lang="en-GB" sz="1400" dirty="0" smtClean="0"/>
              <a:t>24 metre working width</a:t>
            </a:r>
          </a:p>
          <a:p>
            <a:pPr lvl="1">
              <a:defRPr/>
            </a:pPr>
            <a:r>
              <a:rPr lang="en-GB" sz="1400" dirty="0" smtClean="0"/>
              <a:t>Boom covers about 24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in a snap shot / split second.</a:t>
            </a:r>
          </a:p>
          <a:p>
            <a:pPr lvl="1">
              <a:defRPr/>
            </a:pPr>
            <a:r>
              <a:rPr lang="en-GB" sz="1400" dirty="0" smtClean="0"/>
              <a:t>BOGBALLE covers about 1.800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or an area of about 75 times more.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On top of that, the idea of an centrifugal system is to overlap as much as possible – adding even more forgiveness by overlapping.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A Boom has three statuses: Exactly spot on – no overlapping = 0% applied and overlapping = 100%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A spreader has a number of unlimited statuses.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 smtClean="0"/>
              <a:t>For those of you who do not agree – this 3D printed spread pattern might convince you.</a:t>
            </a:r>
            <a:endParaRPr lang="en-GB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95702-C128-49AF-8EF1-AC078DDEE3A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cs-CZ" sz="140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25E3E-1FCE-4753-9A09-1F2462BAC89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5BD32-B189-41B2-8C2C-7945298912C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458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4582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6FEA4-A378-403B-9C52-A2DB5E4FC1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458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cs-CZ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D01B7-1765-450C-9633-19350261DEB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B3A08-CB6F-4CB3-9AB8-E52B2C2CF5A6}" type="slidenum">
              <a:rPr lang="da-DK" smtClean="0"/>
              <a:pPr>
                <a:defRPr/>
              </a:pPr>
              <a:t>20</a:t>
            </a:fld>
            <a:endParaRPr lang="da-DK" smtClean="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5325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cs-CZ" sz="140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3B625-4140-496F-BCD1-194AD6FFA53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9CD89-EF22-4263-8F41-AE61C59A2CA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1509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1510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69ABE-CDDE-41B3-BF19-63E69083E2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1511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5C08C-F403-4B6F-9D45-F17769ED10B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253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2534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C6FAC-C44E-46C5-B839-7BE9156007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253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16338-9A94-4203-9DF2-234C80614F4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3557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3558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B84A9-2B80-4082-806D-453DE68105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23559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5BD32-B189-41B2-8C2C-7945298912C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6/18/2015</a:t>
            </a:fld>
            <a:endParaRPr lang="en-US" smtClean="0"/>
          </a:p>
        </p:txBody>
      </p:sp>
      <p:sp>
        <p:nvSpPr>
          <p:cNvPr id="2458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  <p:sp>
        <p:nvSpPr>
          <p:cNvPr id="24582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4C5B-E97A-49D3-A4E8-80E987DDC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458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Boom vs. Centrifugal principals.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24 metre working width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Boom covers about 24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in a snap shot / split second.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/>
              <a:t>BOGBALLE covers about 1.800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or an area of about 75 times more.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On top of that, the idea of an centrifugal system is to overlap as much as possible – adding even more forgiveness by overlapping.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A Boom has three statuses: Exactly spot on – no overlapping = 0% applied and overlapping = 100%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A spreader has a number of unlimited statuses.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/>
              <a:t>For those of you who do not agree – this 3D printed spread pattern might convince you.</a:t>
            </a:r>
            <a:endParaRPr lang="en-GB" sz="1400" dirty="0"/>
          </a:p>
        </p:txBody>
      </p:sp>
      <p:sp>
        <p:nvSpPr>
          <p:cNvPr id="27652" name="Pladsholder til sli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5A306-30EF-4D34-8838-9A8F5477E40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400" dirty="0" smtClean="0"/>
              <a:t>Boom vs. Centrifugal principals.</a:t>
            </a:r>
          </a:p>
          <a:p>
            <a:pPr>
              <a:defRPr/>
            </a:pPr>
            <a:r>
              <a:rPr lang="en-GB" sz="1400" dirty="0" smtClean="0"/>
              <a:t>24 metre working width</a:t>
            </a:r>
          </a:p>
          <a:p>
            <a:pPr lvl="1">
              <a:defRPr/>
            </a:pPr>
            <a:r>
              <a:rPr lang="en-GB" sz="1400" dirty="0" smtClean="0"/>
              <a:t>Boom covers about 24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in a snap shot / split second.</a:t>
            </a:r>
          </a:p>
          <a:p>
            <a:pPr lvl="1">
              <a:defRPr/>
            </a:pPr>
            <a:r>
              <a:rPr lang="en-GB" sz="1400" dirty="0" smtClean="0"/>
              <a:t>BOGBALLE covers about 1.800 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or an area of about 75 times more.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On top of that, the idea of an centrifugal system is to overlap as much as possible – adding even more forgiveness by overlapping.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A Boom has three statuses: Exactly spot on – no overlapping = 0% applied and overlapping = 100%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1400" dirty="0" smtClean="0"/>
              <a:t>A spreader has a number of unlimited statuses.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 smtClean="0"/>
              <a:t>For those of you who do not agree – this 3D printed spread pattern might convince you.</a:t>
            </a:r>
            <a:endParaRPr lang="en-GB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E894-FAA0-488A-868F-23882C22ACE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1EAC6-A0BA-4723-AD27-880C743C1A6B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532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566" tIns="45283" rIns="90566" bIns="452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cs-CZ" sz="1400" smtClean="0"/>
              <a:t>The risk of not acting correctly – automatically controlled or manually – is low and uncomplicated.</a:t>
            </a:r>
          </a:p>
        </p:txBody>
      </p:sp>
      <p:sp>
        <p:nvSpPr>
          <p:cNvPr id="25604" name="Pladsholder til sli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1C42E-25BD-4514-A90D-9DEF203B834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20675" y="6061075"/>
            <a:ext cx="850265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CC28-6EE3-46BD-904A-2B17D75064F0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BE31-DE55-4C7E-A9DC-AE703E10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D881-C2D2-4A49-B4DC-F88B66A6A24C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D5A0-F1E4-436A-92F3-E81B7B6A3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5D42-D0C8-4D63-8E18-6DDC29529692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972A-20F6-47EA-B238-D379B475C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320675" y="6061075"/>
            <a:ext cx="850265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0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E256-F6D4-45DE-80C8-A7FB2E99E5E8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97A1-5058-4602-8400-E573BE04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3AB0-F5B6-44E6-9D53-359FFA4A3DB4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A460-4375-46D8-9AF0-CB732B98D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D6CB-95BC-4119-B2D5-9F78A1B1CDAF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3C99-1EB9-435E-85F0-F82FB68C5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915F-2A64-4BF6-9A1A-89D0E9823BDD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15FE-E2F2-4680-8BD8-D45764A0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								</a:t>
            </a:r>
            <a:r>
              <a:rPr lang="da-DK"/>
              <a:t> </a:t>
            </a:r>
            <a:r>
              <a:rPr lang="en-US"/>
              <a:t>                             </a:t>
            </a:r>
            <a:r>
              <a:rPr lang="en-US" sz="800"/>
              <a:t> </a:t>
            </a:r>
            <a:fld id="{6876695B-4788-41DC-B752-7EE9D8FD73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370868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675" y="6061075"/>
            <a:ext cx="850265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20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5EEFD-E31C-4365-905E-542F86544D7F}" type="datetime1">
              <a:rPr lang="en-US"/>
              <a:pPr>
                <a:defRPr/>
              </a:pPr>
              <a:t>6/18/2015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18564-94CC-4E21-8F1B-2BC7C5FA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702" r:id="rId4"/>
    <p:sldLayoutId id="2147483698" r:id="rId5"/>
    <p:sldLayoutId id="2147483699" r:id="rId6"/>
    <p:sldLayoutId id="2147483700" r:id="rId7"/>
    <p:sldLayoutId id="214748370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Rozmetadla Bogballe</a:t>
            </a:r>
            <a:endParaRPr lang="cs-CZ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000125" y="407193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3 základní argumenty</a:t>
            </a:r>
            <a:endParaRPr lang="cs-CZ" sz="2800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" y="3788541"/>
            <a:ext cx="3471862" cy="24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501152"/>
            <a:ext cx="3929063" cy="229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572258"/>
            <a:ext cx="3624263" cy="21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OGBAL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85750" y="303213"/>
            <a:ext cx="5035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BOGBALLE x konkurence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356" b="87395"/>
          <a:stretch>
            <a:fillRect/>
          </a:stretch>
        </p:blipFill>
        <p:spPr bwMode="auto">
          <a:xfrm>
            <a:off x="571500" y="1643063"/>
            <a:ext cx="79930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61172"/>
          <a:stretch>
            <a:fillRect/>
          </a:stretch>
        </p:blipFill>
        <p:spPr bwMode="auto">
          <a:xfrm>
            <a:off x="571500" y="2647950"/>
            <a:ext cx="79930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olný tvar 10"/>
          <p:cNvSpPr/>
          <p:nvPr/>
        </p:nvSpPr>
        <p:spPr>
          <a:xfrm>
            <a:off x="4541838" y="2746375"/>
            <a:ext cx="458787" cy="350838"/>
          </a:xfrm>
          <a:custGeom>
            <a:avLst/>
            <a:gdLst>
              <a:gd name="connsiteX0" fmla="*/ 0 w 458972"/>
              <a:gd name="connsiteY0" fmla="*/ 318977 h 350874"/>
              <a:gd name="connsiteX1" fmla="*/ 414670 w 458972"/>
              <a:gd name="connsiteY1" fmla="*/ 297711 h 350874"/>
              <a:gd name="connsiteX2" fmla="*/ 265814 w 458972"/>
              <a:gd name="connsiteY2" fmla="*/ 0 h 350874"/>
              <a:gd name="connsiteX3" fmla="*/ 265814 w 458972"/>
              <a:gd name="connsiteY3" fmla="*/ 0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72" h="350874">
                <a:moveTo>
                  <a:pt x="0" y="318977"/>
                </a:moveTo>
                <a:cubicBezTo>
                  <a:pt x="185184" y="334925"/>
                  <a:pt x="370368" y="350874"/>
                  <a:pt x="414670" y="297711"/>
                </a:cubicBezTo>
                <a:cubicBezTo>
                  <a:pt x="458972" y="244548"/>
                  <a:pt x="265814" y="0"/>
                  <a:pt x="265814" y="0"/>
                </a:cubicBezTo>
                <a:lnTo>
                  <a:pt x="265814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440" name="Tekstfelt 58"/>
          <p:cNvSpPr txBox="1">
            <a:spLocks noChangeArrowheads="1"/>
          </p:cNvSpPr>
          <p:nvPr/>
        </p:nvSpPr>
        <p:spPr bwMode="auto">
          <a:xfrm>
            <a:off x="2470150" y="1000125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FF0000"/>
                </a:solidFill>
                <a:latin typeface="Verdana" pitchFamily="34" charset="0"/>
              </a:rPr>
              <a:t>Jaro 2011 </a:t>
            </a:r>
            <a:r>
              <a:rPr lang="cs-CZ" altLang="cs-CZ" sz="2800" b="1">
                <a:latin typeface="Verdana" pitchFamily="34" charset="0"/>
              </a:rPr>
              <a:t> </a:t>
            </a:r>
          </a:p>
        </p:txBody>
      </p:sp>
      <p:sp>
        <p:nvSpPr>
          <p:cNvPr id="18441" name="Tekstfelt 58"/>
          <p:cNvSpPr txBox="1">
            <a:spLocks noChangeArrowheads="1"/>
          </p:cNvSpPr>
          <p:nvPr/>
        </p:nvSpPr>
        <p:spPr bwMode="auto">
          <a:xfrm rot="3383495">
            <a:off x="1289845" y="2631281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FF0000"/>
                </a:solidFill>
                <a:latin typeface="Verdana" pitchFamily="34" charset="0"/>
              </a:rPr>
              <a:t>Záběr 36 m </a:t>
            </a:r>
            <a:r>
              <a:rPr lang="cs-CZ" altLang="cs-CZ" sz="28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Argumenty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839788"/>
            <a:ext cx="77724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da-DK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760413" y="4953000"/>
            <a:ext cx="9812337" cy="690563"/>
            <a:chOff x="1586" y="3543"/>
            <a:chExt cx="6181" cy="435"/>
          </a:xfrm>
        </p:grpSpPr>
        <p:sp>
          <p:nvSpPr>
            <p:cNvPr id="4125" name="AutoShape 66"/>
            <p:cNvSpPr>
              <a:spLocks noChangeArrowheads="1"/>
            </p:cNvSpPr>
            <p:nvPr/>
          </p:nvSpPr>
          <p:spPr bwMode="auto">
            <a:xfrm>
              <a:off x="1586" y="3546"/>
              <a:ext cx="4165" cy="428"/>
            </a:xfrm>
            <a:prstGeom prst="triangle">
              <a:avLst>
                <a:gd name="adj" fmla="val 49366"/>
              </a:avLst>
            </a:prstGeom>
            <a:solidFill>
              <a:srgbClr val="99CCFF">
                <a:alpha val="50195"/>
              </a:srgbClr>
            </a:solidFill>
            <a:ln w="12700">
              <a:solidFill>
                <a:srgbClr val="003366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latin typeface="Verdana" pitchFamily="34" charset="0"/>
              </a:endParaRPr>
            </a:p>
          </p:txBody>
        </p:sp>
        <p:sp>
          <p:nvSpPr>
            <p:cNvPr id="4126" name="AutoShape 68"/>
            <p:cNvSpPr>
              <a:spLocks noChangeArrowheads="1"/>
            </p:cNvSpPr>
            <p:nvPr/>
          </p:nvSpPr>
          <p:spPr bwMode="auto">
            <a:xfrm>
              <a:off x="3602" y="3543"/>
              <a:ext cx="4165" cy="428"/>
            </a:xfrm>
            <a:prstGeom prst="triangle">
              <a:avLst>
                <a:gd name="adj" fmla="val 49366"/>
              </a:avLst>
            </a:prstGeom>
            <a:solidFill>
              <a:srgbClr val="003366">
                <a:alpha val="50195"/>
              </a:srgbClr>
            </a:solidFill>
            <a:ln w="12700">
              <a:solidFill>
                <a:srgbClr val="003366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latin typeface="Verdana" pitchFamily="34" charset="0"/>
              </a:endParaRPr>
            </a:p>
          </p:txBody>
        </p:sp>
        <p:sp>
          <p:nvSpPr>
            <p:cNvPr id="4127" name="Text Box 67"/>
            <p:cNvSpPr txBox="1">
              <a:spLocks noChangeArrowheads="1"/>
            </p:cNvSpPr>
            <p:nvPr/>
          </p:nvSpPr>
          <p:spPr bwMode="auto">
            <a:xfrm>
              <a:off x="2686" y="3632"/>
              <a:ext cx="191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cs-CZ" sz="1200">
                  <a:latin typeface="Verdana" pitchFamily="34" charset="0"/>
                </a:rPr>
                <a:t>Triangle</a:t>
              </a:r>
            </a:p>
            <a:p>
              <a:pPr eaLnBrk="1" hangingPunct="1"/>
              <a:r>
                <a:rPr lang="en-US" altLang="cs-CZ" sz="1200">
                  <a:latin typeface="Verdana" pitchFamily="34" charset="0"/>
                </a:rPr>
                <a:t>Flexible overlapping between tramlines</a:t>
              </a:r>
              <a:endParaRPr lang="da-DK" altLang="cs-CZ" sz="1200">
                <a:latin typeface="Verdana" pitchFamily="34" charset="0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28650" y="2000250"/>
            <a:ext cx="6864350" cy="2395538"/>
            <a:chOff x="1481" y="2061"/>
            <a:chExt cx="4324" cy="1509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1481" y="2061"/>
            <a:ext cx="4324" cy="1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Diagram" r:id="rId4" imgW="10800000" imgH="3037680" progId="Excel.Sheet.8">
                    <p:embed/>
                  </p:oleObj>
                </mc:Choice>
                <mc:Fallback>
                  <p:oleObj name="Diagram" r:id="rId4" imgW="10800000" imgH="303768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2061"/>
                          <a:ext cx="4324" cy="1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 type="none" w="sm" len="lg"/>
                              <a:tailEnd type="none" w="sm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0" name="Group 81"/>
            <p:cNvGrpSpPr>
              <a:grpSpLocks/>
            </p:cNvGrpSpPr>
            <p:nvPr/>
          </p:nvGrpSpPr>
          <p:grpSpPr bwMode="auto">
            <a:xfrm>
              <a:off x="1576" y="2268"/>
              <a:ext cx="4154" cy="968"/>
              <a:chOff x="1576" y="2268"/>
              <a:chExt cx="4154" cy="968"/>
            </a:xfrm>
          </p:grpSpPr>
          <p:sp>
            <p:nvSpPr>
              <p:cNvPr id="4121" name="Freeform 60"/>
              <p:cNvSpPr>
                <a:spLocks/>
              </p:cNvSpPr>
              <p:nvPr/>
            </p:nvSpPr>
            <p:spPr bwMode="auto">
              <a:xfrm>
                <a:off x="1576" y="2268"/>
                <a:ext cx="4132" cy="932"/>
              </a:xfrm>
              <a:custGeom>
                <a:avLst/>
                <a:gdLst>
                  <a:gd name="T0" fmla="*/ 75 w 4132"/>
                  <a:gd name="T1" fmla="*/ 3532 h 766"/>
                  <a:gd name="T2" fmla="*/ 180 w 4132"/>
                  <a:gd name="T3" fmla="*/ 3459 h 766"/>
                  <a:gd name="T4" fmla="*/ 315 w 4132"/>
                  <a:gd name="T5" fmla="*/ 3246 h 766"/>
                  <a:gd name="T6" fmla="*/ 421 w 4132"/>
                  <a:gd name="T7" fmla="*/ 3101 h 766"/>
                  <a:gd name="T8" fmla="*/ 541 w 4132"/>
                  <a:gd name="T9" fmla="*/ 2668 h 766"/>
                  <a:gd name="T10" fmla="*/ 616 w 4132"/>
                  <a:gd name="T11" fmla="*/ 2668 h 766"/>
                  <a:gd name="T12" fmla="*/ 736 w 4132"/>
                  <a:gd name="T13" fmla="*/ 2744 h 766"/>
                  <a:gd name="T14" fmla="*/ 796 w 4132"/>
                  <a:gd name="T15" fmla="*/ 2384 h 766"/>
                  <a:gd name="T16" fmla="*/ 901 w 4132"/>
                  <a:gd name="T17" fmla="*/ 2239 h 766"/>
                  <a:gd name="T18" fmla="*/ 1037 w 4132"/>
                  <a:gd name="T19" fmla="*/ 1879 h 766"/>
                  <a:gd name="T20" fmla="*/ 1127 w 4132"/>
                  <a:gd name="T21" fmla="*/ 1730 h 766"/>
                  <a:gd name="T22" fmla="*/ 1217 w 4132"/>
                  <a:gd name="T23" fmla="*/ 1512 h 766"/>
                  <a:gd name="T24" fmla="*/ 1352 w 4132"/>
                  <a:gd name="T25" fmla="*/ 1153 h 766"/>
                  <a:gd name="T26" fmla="*/ 1427 w 4132"/>
                  <a:gd name="T27" fmla="*/ 863 h 766"/>
                  <a:gd name="T28" fmla="*/ 1562 w 4132"/>
                  <a:gd name="T29" fmla="*/ 933 h 766"/>
                  <a:gd name="T30" fmla="*/ 1638 w 4132"/>
                  <a:gd name="T31" fmla="*/ 724 h 766"/>
                  <a:gd name="T32" fmla="*/ 1713 w 4132"/>
                  <a:gd name="T33" fmla="*/ 579 h 766"/>
                  <a:gd name="T34" fmla="*/ 1818 w 4132"/>
                  <a:gd name="T35" fmla="*/ 360 h 766"/>
                  <a:gd name="T36" fmla="*/ 1923 w 4132"/>
                  <a:gd name="T37" fmla="*/ 219 h 766"/>
                  <a:gd name="T38" fmla="*/ 2043 w 4132"/>
                  <a:gd name="T39" fmla="*/ 286 h 766"/>
                  <a:gd name="T40" fmla="*/ 2179 w 4132"/>
                  <a:gd name="T41" fmla="*/ 73 h 766"/>
                  <a:gd name="T42" fmla="*/ 2269 w 4132"/>
                  <a:gd name="T43" fmla="*/ 0 h 766"/>
                  <a:gd name="T44" fmla="*/ 2359 w 4132"/>
                  <a:gd name="T45" fmla="*/ 73 h 766"/>
                  <a:gd name="T46" fmla="*/ 2464 w 4132"/>
                  <a:gd name="T47" fmla="*/ 579 h 766"/>
                  <a:gd name="T48" fmla="*/ 2554 w 4132"/>
                  <a:gd name="T49" fmla="*/ 933 h 766"/>
                  <a:gd name="T50" fmla="*/ 2659 w 4132"/>
                  <a:gd name="T51" fmla="*/ 1080 h 766"/>
                  <a:gd name="T52" fmla="*/ 2750 w 4132"/>
                  <a:gd name="T53" fmla="*/ 1223 h 766"/>
                  <a:gd name="T54" fmla="*/ 2825 w 4132"/>
                  <a:gd name="T55" fmla="*/ 1366 h 766"/>
                  <a:gd name="T56" fmla="*/ 2915 w 4132"/>
                  <a:gd name="T57" fmla="*/ 1366 h 766"/>
                  <a:gd name="T58" fmla="*/ 3005 w 4132"/>
                  <a:gd name="T59" fmla="*/ 1660 h 766"/>
                  <a:gd name="T60" fmla="*/ 3125 w 4132"/>
                  <a:gd name="T61" fmla="*/ 1879 h 766"/>
                  <a:gd name="T62" fmla="*/ 3230 w 4132"/>
                  <a:gd name="T63" fmla="*/ 1948 h 766"/>
                  <a:gd name="T64" fmla="*/ 3321 w 4132"/>
                  <a:gd name="T65" fmla="*/ 2309 h 766"/>
                  <a:gd name="T66" fmla="*/ 3456 w 4132"/>
                  <a:gd name="T67" fmla="*/ 2600 h 766"/>
                  <a:gd name="T68" fmla="*/ 3591 w 4132"/>
                  <a:gd name="T69" fmla="*/ 3101 h 766"/>
                  <a:gd name="T70" fmla="*/ 3726 w 4132"/>
                  <a:gd name="T71" fmla="*/ 3246 h 766"/>
                  <a:gd name="T72" fmla="*/ 3861 w 4132"/>
                  <a:gd name="T73" fmla="*/ 3319 h 766"/>
                  <a:gd name="T74" fmla="*/ 3952 w 4132"/>
                  <a:gd name="T75" fmla="*/ 3532 h 766"/>
                  <a:gd name="T76" fmla="*/ 4072 w 4132"/>
                  <a:gd name="T77" fmla="*/ 3532 h 766"/>
                  <a:gd name="T78" fmla="*/ 0 w 4132"/>
                  <a:gd name="T79" fmla="*/ 3681 h 7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32"/>
                  <a:gd name="T121" fmla="*/ 0 h 766"/>
                  <a:gd name="T122" fmla="*/ 4132 w 4132"/>
                  <a:gd name="T123" fmla="*/ 766 h 7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32" h="766">
                    <a:moveTo>
                      <a:pt x="0" y="766"/>
                    </a:moveTo>
                    <a:lnTo>
                      <a:pt x="75" y="736"/>
                    </a:lnTo>
                    <a:lnTo>
                      <a:pt x="135" y="721"/>
                    </a:lnTo>
                    <a:lnTo>
                      <a:pt x="180" y="721"/>
                    </a:lnTo>
                    <a:lnTo>
                      <a:pt x="255" y="676"/>
                    </a:lnTo>
                    <a:lnTo>
                      <a:pt x="315" y="676"/>
                    </a:lnTo>
                    <a:lnTo>
                      <a:pt x="375" y="646"/>
                    </a:lnTo>
                    <a:lnTo>
                      <a:pt x="421" y="646"/>
                    </a:lnTo>
                    <a:lnTo>
                      <a:pt x="496" y="586"/>
                    </a:lnTo>
                    <a:lnTo>
                      <a:pt x="541" y="556"/>
                    </a:lnTo>
                    <a:lnTo>
                      <a:pt x="586" y="586"/>
                    </a:lnTo>
                    <a:lnTo>
                      <a:pt x="616" y="556"/>
                    </a:lnTo>
                    <a:lnTo>
                      <a:pt x="646" y="541"/>
                    </a:lnTo>
                    <a:lnTo>
                      <a:pt x="736" y="571"/>
                    </a:lnTo>
                    <a:lnTo>
                      <a:pt x="781" y="556"/>
                    </a:lnTo>
                    <a:lnTo>
                      <a:pt x="796" y="496"/>
                    </a:lnTo>
                    <a:lnTo>
                      <a:pt x="856" y="466"/>
                    </a:lnTo>
                    <a:lnTo>
                      <a:pt x="901" y="466"/>
                    </a:lnTo>
                    <a:lnTo>
                      <a:pt x="976" y="436"/>
                    </a:lnTo>
                    <a:lnTo>
                      <a:pt x="1037" y="391"/>
                    </a:lnTo>
                    <a:lnTo>
                      <a:pt x="1097" y="345"/>
                    </a:lnTo>
                    <a:lnTo>
                      <a:pt x="1127" y="360"/>
                    </a:lnTo>
                    <a:lnTo>
                      <a:pt x="1157" y="315"/>
                    </a:lnTo>
                    <a:lnTo>
                      <a:pt x="1217" y="315"/>
                    </a:lnTo>
                    <a:lnTo>
                      <a:pt x="1277" y="315"/>
                    </a:lnTo>
                    <a:lnTo>
                      <a:pt x="1352" y="240"/>
                    </a:lnTo>
                    <a:lnTo>
                      <a:pt x="1382" y="255"/>
                    </a:lnTo>
                    <a:lnTo>
                      <a:pt x="1427" y="180"/>
                    </a:lnTo>
                    <a:lnTo>
                      <a:pt x="1472" y="225"/>
                    </a:lnTo>
                    <a:lnTo>
                      <a:pt x="1562" y="195"/>
                    </a:lnTo>
                    <a:lnTo>
                      <a:pt x="1578" y="165"/>
                    </a:lnTo>
                    <a:lnTo>
                      <a:pt x="1638" y="150"/>
                    </a:lnTo>
                    <a:lnTo>
                      <a:pt x="1683" y="135"/>
                    </a:lnTo>
                    <a:lnTo>
                      <a:pt x="1713" y="120"/>
                    </a:lnTo>
                    <a:lnTo>
                      <a:pt x="1758" y="90"/>
                    </a:lnTo>
                    <a:lnTo>
                      <a:pt x="1818" y="75"/>
                    </a:lnTo>
                    <a:lnTo>
                      <a:pt x="1878" y="45"/>
                    </a:lnTo>
                    <a:lnTo>
                      <a:pt x="1923" y="45"/>
                    </a:lnTo>
                    <a:lnTo>
                      <a:pt x="2013" y="45"/>
                    </a:lnTo>
                    <a:lnTo>
                      <a:pt x="2043" y="60"/>
                    </a:lnTo>
                    <a:lnTo>
                      <a:pt x="2118" y="30"/>
                    </a:lnTo>
                    <a:lnTo>
                      <a:pt x="2179" y="15"/>
                    </a:lnTo>
                    <a:lnTo>
                      <a:pt x="2239" y="30"/>
                    </a:lnTo>
                    <a:lnTo>
                      <a:pt x="2269" y="0"/>
                    </a:lnTo>
                    <a:lnTo>
                      <a:pt x="2314" y="90"/>
                    </a:lnTo>
                    <a:lnTo>
                      <a:pt x="2359" y="15"/>
                    </a:lnTo>
                    <a:lnTo>
                      <a:pt x="2404" y="105"/>
                    </a:lnTo>
                    <a:lnTo>
                      <a:pt x="2464" y="120"/>
                    </a:lnTo>
                    <a:lnTo>
                      <a:pt x="2539" y="165"/>
                    </a:lnTo>
                    <a:lnTo>
                      <a:pt x="2554" y="195"/>
                    </a:lnTo>
                    <a:lnTo>
                      <a:pt x="2629" y="195"/>
                    </a:lnTo>
                    <a:lnTo>
                      <a:pt x="2659" y="225"/>
                    </a:lnTo>
                    <a:lnTo>
                      <a:pt x="2659" y="255"/>
                    </a:lnTo>
                    <a:lnTo>
                      <a:pt x="2750" y="255"/>
                    </a:lnTo>
                    <a:lnTo>
                      <a:pt x="2780" y="285"/>
                    </a:lnTo>
                    <a:lnTo>
                      <a:pt x="2825" y="285"/>
                    </a:lnTo>
                    <a:lnTo>
                      <a:pt x="2885" y="270"/>
                    </a:lnTo>
                    <a:lnTo>
                      <a:pt x="2915" y="285"/>
                    </a:lnTo>
                    <a:lnTo>
                      <a:pt x="2975" y="255"/>
                    </a:lnTo>
                    <a:lnTo>
                      <a:pt x="3005" y="345"/>
                    </a:lnTo>
                    <a:lnTo>
                      <a:pt x="3050" y="345"/>
                    </a:lnTo>
                    <a:lnTo>
                      <a:pt x="3125" y="391"/>
                    </a:lnTo>
                    <a:lnTo>
                      <a:pt x="3185" y="436"/>
                    </a:lnTo>
                    <a:lnTo>
                      <a:pt x="3230" y="406"/>
                    </a:lnTo>
                    <a:lnTo>
                      <a:pt x="3260" y="451"/>
                    </a:lnTo>
                    <a:lnTo>
                      <a:pt x="3321" y="481"/>
                    </a:lnTo>
                    <a:lnTo>
                      <a:pt x="3381" y="511"/>
                    </a:lnTo>
                    <a:lnTo>
                      <a:pt x="3456" y="541"/>
                    </a:lnTo>
                    <a:lnTo>
                      <a:pt x="3531" y="586"/>
                    </a:lnTo>
                    <a:lnTo>
                      <a:pt x="3591" y="646"/>
                    </a:lnTo>
                    <a:lnTo>
                      <a:pt x="3666" y="646"/>
                    </a:lnTo>
                    <a:lnTo>
                      <a:pt x="3726" y="676"/>
                    </a:lnTo>
                    <a:lnTo>
                      <a:pt x="3801" y="691"/>
                    </a:lnTo>
                    <a:lnTo>
                      <a:pt x="3861" y="691"/>
                    </a:lnTo>
                    <a:lnTo>
                      <a:pt x="3892" y="691"/>
                    </a:lnTo>
                    <a:lnTo>
                      <a:pt x="3952" y="736"/>
                    </a:lnTo>
                    <a:lnTo>
                      <a:pt x="4042" y="736"/>
                    </a:lnTo>
                    <a:lnTo>
                      <a:pt x="4072" y="736"/>
                    </a:lnTo>
                    <a:lnTo>
                      <a:pt x="4132" y="766"/>
                    </a:lnTo>
                    <a:lnTo>
                      <a:pt x="0" y="766"/>
                    </a:lnTo>
                    <a:close/>
                  </a:path>
                </a:pathLst>
              </a:cu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ysDot"/>
                    <a:round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4122" name="Freeform 62"/>
              <p:cNvSpPr>
                <a:spLocks/>
              </p:cNvSpPr>
              <p:nvPr/>
            </p:nvSpPr>
            <p:spPr bwMode="auto">
              <a:xfrm>
                <a:off x="1603" y="2301"/>
                <a:ext cx="2058" cy="913"/>
              </a:xfrm>
              <a:custGeom>
                <a:avLst/>
                <a:gdLst>
                  <a:gd name="T0" fmla="*/ 2058 w 2058"/>
                  <a:gd name="T1" fmla="*/ 4127 h 736"/>
                  <a:gd name="T2" fmla="*/ 1998 w 2058"/>
                  <a:gd name="T3" fmla="*/ 4043 h 736"/>
                  <a:gd name="T4" fmla="*/ 1968 w 2058"/>
                  <a:gd name="T5" fmla="*/ 3873 h 736"/>
                  <a:gd name="T6" fmla="*/ 1908 w 2058"/>
                  <a:gd name="T7" fmla="*/ 3873 h 736"/>
                  <a:gd name="T8" fmla="*/ 1848 w 2058"/>
                  <a:gd name="T9" fmla="*/ 3873 h 736"/>
                  <a:gd name="T10" fmla="*/ 1788 w 2058"/>
                  <a:gd name="T11" fmla="*/ 3705 h 736"/>
                  <a:gd name="T12" fmla="*/ 1728 w 2058"/>
                  <a:gd name="T13" fmla="*/ 3705 h 736"/>
                  <a:gd name="T14" fmla="*/ 1653 w 2058"/>
                  <a:gd name="T15" fmla="*/ 3622 h 736"/>
                  <a:gd name="T16" fmla="*/ 1608 w 2058"/>
                  <a:gd name="T17" fmla="*/ 3368 h 736"/>
                  <a:gd name="T18" fmla="*/ 1562 w 2058"/>
                  <a:gd name="T19" fmla="*/ 3368 h 736"/>
                  <a:gd name="T20" fmla="*/ 1532 w 2058"/>
                  <a:gd name="T21" fmla="*/ 3368 h 736"/>
                  <a:gd name="T22" fmla="*/ 1487 w 2058"/>
                  <a:gd name="T23" fmla="*/ 3368 h 736"/>
                  <a:gd name="T24" fmla="*/ 1427 w 2058"/>
                  <a:gd name="T25" fmla="*/ 3032 h 736"/>
                  <a:gd name="T26" fmla="*/ 1307 w 2058"/>
                  <a:gd name="T27" fmla="*/ 2699 h 736"/>
                  <a:gd name="T28" fmla="*/ 1217 w 2058"/>
                  <a:gd name="T29" fmla="*/ 2361 h 736"/>
                  <a:gd name="T30" fmla="*/ 1127 w 2058"/>
                  <a:gd name="T31" fmla="*/ 2105 h 736"/>
                  <a:gd name="T32" fmla="*/ 1082 w 2058"/>
                  <a:gd name="T33" fmla="*/ 2276 h 736"/>
                  <a:gd name="T34" fmla="*/ 1007 w 2058"/>
                  <a:gd name="T35" fmla="*/ 1848 h 736"/>
                  <a:gd name="T36" fmla="*/ 946 w 2058"/>
                  <a:gd name="T37" fmla="*/ 1682 h 736"/>
                  <a:gd name="T38" fmla="*/ 886 w 2058"/>
                  <a:gd name="T39" fmla="*/ 1348 h 736"/>
                  <a:gd name="T40" fmla="*/ 811 w 2058"/>
                  <a:gd name="T41" fmla="*/ 1516 h 736"/>
                  <a:gd name="T42" fmla="*/ 781 w 2058"/>
                  <a:gd name="T43" fmla="*/ 1516 h 736"/>
                  <a:gd name="T44" fmla="*/ 721 w 2058"/>
                  <a:gd name="T45" fmla="*/ 1348 h 736"/>
                  <a:gd name="T46" fmla="*/ 646 w 2058"/>
                  <a:gd name="T47" fmla="*/ 1260 h 736"/>
                  <a:gd name="T48" fmla="*/ 601 w 2058"/>
                  <a:gd name="T49" fmla="*/ 1182 h 736"/>
                  <a:gd name="T50" fmla="*/ 556 w 2058"/>
                  <a:gd name="T51" fmla="*/ 927 h 736"/>
                  <a:gd name="T52" fmla="*/ 496 w 2058"/>
                  <a:gd name="T53" fmla="*/ 927 h 736"/>
                  <a:gd name="T54" fmla="*/ 436 w 2058"/>
                  <a:gd name="T55" fmla="*/ 672 h 736"/>
                  <a:gd name="T56" fmla="*/ 345 w 2058"/>
                  <a:gd name="T57" fmla="*/ 504 h 736"/>
                  <a:gd name="T58" fmla="*/ 315 w 2058"/>
                  <a:gd name="T59" fmla="*/ 167 h 736"/>
                  <a:gd name="T60" fmla="*/ 300 w 2058"/>
                  <a:gd name="T61" fmla="*/ 0 h 736"/>
                  <a:gd name="T62" fmla="*/ 240 w 2058"/>
                  <a:gd name="T63" fmla="*/ 88 h 736"/>
                  <a:gd name="T64" fmla="*/ 150 w 2058"/>
                  <a:gd name="T65" fmla="*/ 0 h 736"/>
                  <a:gd name="T66" fmla="*/ 90 w 2058"/>
                  <a:gd name="T67" fmla="*/ 0 h 736"/>
                  <a:gd name="T68" fmla="*/ 45 w 2058"/>
                  <a:gd name="T69" fmla="*/ 0 h 736"/>
                  <a:gd name="T70" fmla="*/ 0 w 2058"/>
                  <a:gd name="T71" fmla="*/ 0 h 736"/>
                  <a:gd name="T72" fmla="*/ 0 w 2058"/>
                  <a:gd name="T73" fmla="*/ 4127 h 736"/>
                  <a:gd name="T74" fmla="*/ 2058 w 2058"/>
                  <a:gd name="T75" fmla="*/ 4127 h 7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58"/>
                  <a:gd name="T115" fmla="*/ 0 h 736"/>
                  <a:gd name="T116" fmla="*/ 2058 w 2058"/>
                  <a:gd name="T117" fmla="*/ 736 h 7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58" h="736">
                    <a:moveTo>
                      <a:pt x="2058" y="736"/>
                    </a:moveTo>
                    <a:lnTo>
                      <a:pt x="1998" y="721"/>
                    </a:lnTo>
                    <a:lnTo>
                      <a:pt x="1968" y="691"/>
                    </a:lnTo>
                    <a:lnTo>
                      <a:pt x="1908" y="691"/>
                    </a:lnTo>
                    <a:lnTo>
                      <a:pt x="1848" y="691"/>
                    </a:lnTo>
                    <a:lnTo>
                      <a:pt x="1788" y="661"/>
                    </a:lnTo>
                    <a:lnTo>
                      <a:pt x="1728" y="661"/>
                    </a:lnTo>
                    <a:lnTo>
                      <a:pt x="1653" y="646"/>
                    </a:lnTo>
                    <a:lnTo>
                      <a:pt x="1608" y="601"/>
                    </a:lnTo>
                    <a:lnTo>
                      <a:pt x="1562" y="601"/>
                    </a:lnTo>
                    <a:lnTo>
                      <a:pt x="1532" y="601"/>
                    </a:lnTo>
                    <a:lnTo>
                      <a:pt x="1487" y="601"/>
                    </a:lnTo>
                    <a:lnTo>
                      <a:pt x="1427" y="541"/>
                    </a:lnTo>
                    <a:lnTo>
                      <a:pt x="1307" y="481"/>
                    </a:lnTo>
                    <a:lnTo>
                      <a:pt x="1217" y="421"/>
                    </a:lnTo>
                    <a:lnTo>
                      <a:pt x="1127" y="376"/>
                    </a:lnTo>
                    <a:lnTo>
                      <a:pt x="1082" y="406"/>
                    </a:lnTo>
                    <a:lnTo>
                      <a:pt x="1007" y="330"/>
                    </a:lnTo>
                    <a:lnTo>
                      <a:pt x="946" y="300"/>
                    </a:lnTo>
                    <a:lnTo>
                      <a:pt x="886" y="240"/>
                    </a:lnTo>
                    <a:lnTo>
                      <a:pt x="811" y="270"/>
                    </a:lnTo>
                    <a:lnTo>
                      <a:pt x="781" y="270"/>
                    </a:lnTo>
                    <a:lnTo>
                      <a:pt x="721" y="240"/>
                    </a:lnTo>
                    <a:lnTo>
                      <a:pt x="646" y="225"/>
                    </a:lnTo>
                    <a:lnTo>
                      <a:pt x="601" y="210"/>
                    </a:lnTo>
                    <a:lnTo>
                      <a:pt x="556" y="165"/>
                    </a:lnTo>
                    <a:lnTo>
                      <a:pt x="496" y="165"/>
                    </a:lnTo>
                    <a:lnTo>
                      <a:pt x="436" y="120"/>
                    </a:lnTo>
                    <a:lnTo>
                      <a:pt x="345" y="90"/>
                    </a:lnTo>
                    <a:lnTo>
                      <a:pt x="315" y="30"/>
                    </a:lnTo>
                    <a:lnTo>
                      <a:pt x="300" y="0"/>
                    </a:lnTo>
                    <a:lnTo>
                      <a:pt x="240" y="15"/>
                    </a:lnTo>
                    <a:lnTo>
                      <a:pt x="150" y="0"/>
                    </a:lnTo>
                    <a:lnTo>
                      <a:pt x="90" y="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736"/>
                    </a:lnTo>
                    <a:lnTo>
                      <a:pt x="2058" y="736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12700">
                <a:solidFill>
                  <a:schemeClr val="tx1"/>
                </a:solidFill>
                <a:prstDash val="sysDot"/>
                <a:round/>
                <a:headEnd type="none" w="sm" len="lg"/>
                <a:tailEnd type="none" w="sm" len="lg"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4123" name="Freeform 63"/>
              <p:cNvSpPr>
                <a:spLocks/>
              </p:cNvSpPr>
              <p:nvPr/>
            </p:nvSpPr>
            <p:spPr bwMode="auto">
              <a:xfrm flipH="1">
                <a:off x="3672" y="2302"/>
                <a:ext cx="2058" cy="913"/>
              </a:xfrm>
              <a:custGeom>
                <a:avLst/>
                <a:gdLst>
                  <a:gd name="T0" fmla="*/ 2058 w 2058"/>
                  <a:gd name="T1" fmla="*/ 4127 h 736"/>
                  <a:gd name="T2" fmla="*/ 1998 w 2058"/>
                  <a:gd name="T3" fmla="*/ 4043 h 736"/>
                  <a:gd name="T4" fmla="*/ 1968 w 2058"/>
                  <a:gd name="T5" fmla="*/ 3873 h 736"/>
                  <a:gd name="T6" fmla="*/ 1908 w 2058"/>
                  <a:gd name="T7" fmla="*/ 3873 h 736"/>
                  <a:gd name="T8" fmla="*/ 1848 w 2058"/>
                  <a:gd name="T9" fmla="*/ 3873 h 736"/>
                  <a:gd name="T10" fmla="*/ 1788 w 2058"/>
                  <a:gd name="T11" fmla="*/ 3705 h 736"/>
                  <a:gd name="T12" fmla="*/ 1728 w 2058"/>
                  <a:gd name="T13" fmla="*/ 3705 h 736"/>
                  <a:gd name="T14" fmla="*/ 1653 w 2058"/>
                  <a:gd name="T15" fmla="*/ 3622 h 736"/>
                  <a:gd name="T16" fmla="*/ 1608 w 2058"/>
                  <a:gd name="T17" fmla="*/ 3368 h 736"/>
                  <a:gd name="T18" fmla="*/ 1562 w 2058"/>
                  <a:gd name="T19" fmla="*/ 3368 h 736"/>
                  <a:gd name="T20" fmla="*/ 1532 w 2058"/>
                  <a:gd name="T21" fmla="*/ 3368 h 736"/>
                  <a:gd name="T22" fmla="*/ 1487 w 2058"/>
                  <a:gd name="T23" fmla="*/ 3368 h 736"/>
                  <a:gd name="T24" fmla="*/ 1427 w 2058"/>
                  <a:gd name="T25" fmla="*/ 3032 h 736"/>
                  <a:gd name="T26" fmla="*/ 1307 w 2058"/>
                  <a:gd name="T27" fmla="*/ 2699 h 736"/>
                  <a:gd name="T28" fmla="*/ 1217 w 2058"/>
                  <a:gd name="T29" fmla="*/ 2361 h 736"/>
                  <a:gd name="T30" fmla="*/ 1127 w 2058"/>
                  <a:gd name="T31" fmla="*/ 2105 h 736"/>
                  <a:gd name="T32" fmla="*/ 1082 w 2058"/>
                  <a:gd name="T33" fmla="*/ 2276 h 736"/>
                  <a:gd name="T34" fmla="*/ 1007 w 2058"/>
                  <a:gd name="T35" fmla="*/ 1848 h 736"/>
                  <a:gd name="T36" fmla="*/ 946 w 2058"/>
                  <a:gd name="T37" fmla="*/ 1682 h 736"/>
                  <a:gd name="T38" fmla="*/ 886 w 2058"/>
                  <a:gd name="T39" fmla="*/ 1348 h 736"/>
                  <a:gd name="T40" fmla="*/ 811 w 2058"/>
                  <a:gd name="T41" fmla="*/ 1516 h 736"/>
                  <a:gd name="T42" fmla="*/ 781 w 2058"/>
                  <a:gd name="T43" fmla="*/ 1516 h 736"/>
                  <a:gd name="T44" fmla="*/ 721 w 2058"/>
                  <a:gd name="T45" fmla="*/ 1348 h 736"/>
                  <a:gd name="T46" fmla="*/ 646 w 2058"/>
                  <a:gd name="T47" fmla="*/ 1260 h 736"/>
                  <a:gd name="T48" fmla="*/ 601 w 2058"/>
                  <a:gd name="T49" fmla="*/ 1182 h 736"/>
                  <a:gd name="T50" fmla="*/ 556 w 2058"/>
                  <a:gd name="T51" fmla="*/ 927 h 736"/>
                  <a:gd name="T52" fmla="*/ 496 w 2058"/>
                  <a:gd name="T53" fmla="*/ 927 h 736"/>
                  <a:gd name="T54" fmla="*/ 436 w 2058"/>
                  <a:gd name="T55" fmla="*/ 672 h 736"/>
                  <a:gd name="T56" fmla="*/ 345 w 2058"/>
                  <a:gd name="T57" fmla="*/ 504 h 736"/>
                  <a:gd name="T58" fmla="*/ 315 w 2058"/>
                  <a:gd name="T59" fmla="*/ 167 h 736"/>
                  <a:gd name="T60" fmla="*/ 300 w 2058"/>
                  <a:gd name="T61" fmla="*/ 0 h 736"/>
                  <a:gd name="T62" fmla="*/ 240 w 2058"/>
                  <a:gd name="T63" fmla="*/ 88 h 736"/>
                  <a:gd name="T64" fmla="*/ 150 w 2058"/>
                  <a:gd name="T65" fmla="*/ 0 h 736"/>
                  <a:gd name="T66" fmla="*/ 90 w 2058"/>
                  <a:gd name="T67" fmla="*/ 0 h 736"/>
                  <a:gd name="T68" fmla="*/ 45 w 2058"/>
                  <a:gd name="T69" fmla="*/ 0 h 736"/>
                  <a:gd name="T70" fmla="*/ 0 w 2058"/>
                  <a:gd name="T71" fmla="*/ 0 h 736"/>
                  <a:gd name="T72" fmla="*/ 0 w 2058"/>
                  <a:gd name="T73" fmla="*/ 4127 h 736"/>
                  <a:gd name="T74" fmla="*/ 2058 w 2058"/>
                  <a:gd name="T75" fmla="*/ 4127 h 7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58"/>
                  <a:gd name="T115" fmla="*/ 0 h 736"/>
                  <a:gd name="T116" fmla="*/ 2058 w 2058"/>
                  <a:gd name="T117" fmla="*/ 736 h 7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58" h="736">
                    <a:moveTo>
                      <a:pt x="2058" y="736"/>
                    </a:moveTo>
                    <a:lnTo>
                      <a:pt x="1998" y="721"/>
                    </a:lnTo>
                    <a:lnTo>
                      <a:pt x="1968" y="691"/>
                    </a:lnTo>
                    <a:lnTo>
                      <a:pt x="1908" y="691"/>
                    </a:lnTo>
                    <a:lnTo>
                      <a:pt x="1848" y="691"/>
                    </a:lnTo>
                    <a:lnTo>
                      <a:pt x="1788" y="661"/>
                    </a:lnTo>
                    <a:lnTo>
                      <a:pt x="1728" y="661"/>
                    </a:lnTo>
                    <a:lnTo>
                      <a:pt x="1653" y="646"/>
                    </a:lnTo>
                    <a:lnTo>
                      <a:pt x="1608" y="601"/>
                    </a:lnTo>
                    <a:lnTo>
                      <a:pt x="1562" y="601"/>
                    </a:lnTo>
                    <a:lnTo>
                      <a:pt x="1532" y="601"/>
                    </a:lnTo>
                    <a:lnTo>
                      <a:pt x="1487" y="601"/>
                    </a:lnTo>
                    <a:lnTo>
                      <a:pt x="1427" y="541"/>
                    </a:lnTo>
                    <a:lnTo>
                      <a:pt x="1307" y="481"/>
                    </a:lnTo>
                    <a:lnTo>
                      <a:pt x="1217" y="421"/>
                    </a:lnTo>
                    <a:lnTo>
                      <a:pt x="1127" y="376"/>
                    </a:lnTo>
                    <a:lnTo>
                      <a:pt x="1082" y="406"/>
                    </a:lnTo>
                    <a:lnTo>
                      <a:pt x="1007" y="330"/>
                    </a:lnTo>
                    <a:lnTo>
                      <a:pt x="946" y="300"/>
                    </a:lnTo>
                    <a:lnTo>
                      <a:pt x="886" y="240"/>
                    </a:lnTo>
                    <a:lnTo>
                      <a:pt x="811" y="270"/>
                    </a:lnTo>
                    <a:lnTo>
                      <a:pt x="781" y="270"/>
                    </a:lnTo>
                    <a:lnTo>
                      <a:pt x="721" y="240"/>
                    </a:lnTo>
                    <a:lnTo>
                      <a:pt x="646" y="225"/>
                    </a:lnTo>
                    <a:lnTo>
                      <a:pt x="601" y="210"/>
                    </a:lnTo>
                    <a:lnTo>
                      <a:pt x="556" y="165"/>
                    </a:lnTo>
                    <a:lnTo>
                      <a:pt x="496" y="165"/>
                    </a:lnTo>
                    <a:lnTo>
                      <a:pt x="436" y="120"/>
                    </a:lnTo>
                    <a:lnTo>
                      <a:pt x="345" y="90"/>
                    </a:lnTo>
                    <a:lnTo>
                      <a:pt x="315" y="30"/>
                    </a:lnTo>
                    <a:lnTo>
                      <a:pt x="300" y="0"/>
                    </a:lnTo>
                    <a:lnTo>
                      <a:pt x="240" y="15"/>
                    </a:lnTo>
                    <a:lnTo>
                      <a:pt x="150" y="0"/>
                    </a:lnTo>
                    <a:lnTo>
                      <a:pt x="90" y="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736"/>
                    </a:lnTo>
                    <a:lnTo>
                      <a:pt x="2058" y="736"/>
                    </a:lnTo>
                    <a:close/>
                  </a:path>
                </a:pathLst>
              </a:custGeom>
              <a:solidFill>
                <a:srgbClr val="66CCFF">
                  <a:alpha val="50195"/>
                </a:srgbClr>
              </a:solidFill>
              <a:ln w="12700">
                <a:solidFill>
                  <a:schemeClr val="tx1"/>
                </a:solidFill>
                <a:prstDash val="sysDot"/>
                <a:round/>
                <a:headEnd type="none" w="sm" len="lg"/>
                <a:tailEnd type="none" w="sm" len="lg"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4124" name="Text Box 79"/>
              <p:cNvSpPr txBox="1">
                <a:spLocks noChangeArrowheads="1"/>
              </p:cNvSpPr>
              <p:nvPr/>
            </p:nvSpPr>
            <p:spPr bwMode="auto">
              <a:xfrm>
                <a:off x="2131" y="3024"/>
                <a:ext cx="9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ysDot"/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cs-CZ" sz="1600">
                    <a:latin typeface="Verdana" pitchFamily="34" charset="0"/>
                  </a:rPr>
                  <a:t>One zone only</a:t>
                </a:r>
                <a:endParaRPr lang="da-DK" altLang="cs-CZ" sz="1600">
                  <a:latin typeface="Verdana" pitchFamily="34" charset="0"/>
                </a:endParaRPr>
              </a:p>
            </p:txBody>
          </p:sp>
        </p:grpSp>
      </p:grpSp>
      <p:sp>
        <p:nvSpPr>
          <p:cNvPr id="4102" name="Line 65"/>
          <p:cNvSpPr>
            <a:spLocks noChangeShapeType="1"/>
          </p:cNvSpPr>
          <p:nvPr/>
        </p:nvSpPr>
        <p:spPr bwMode="auto">
          <a:xfrm flipV="1">
            <a:off x="4010025" y="1185863"/>
            <a:ext cx="0" cy="49577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03" name="Line 30"/>
          <p:cNvSpPr>
            <a:spLocks noChangeShapeType="1"/>
          </p:cNvSpPr>
          <p:nvPr/>
        </p:nvSpPr>
        <p:spPr bwMode="auto">
          <a:xfrm flipV="1">
            <a:off x="4143375" y="1185863"/>
            <a:ext cx="0" cy="49577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104" name="Picture 5" descr="BOGBALLE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Tekstfelt 1"/>
          <p:cNvSpPr txBox="1">
            <a:spLocks noChangeArrowheads="1"/>
          </p:cNvSpPr>
          <p:nvPr/>
        </p:nvSpPr>
        <p:spPr bwMode="auto">
          <a:xfrm>
            <a:off x="393700" y="357188"/>
            <a:ext cx="460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i="1">
                <a:solidFill>
                  <a:schemeClr val="bg1"/>
                </a:solidFill>
              </a:rPr>
              <a:t>Hraniční hnojení</a:t>
            </a:r>
            <a:endParaRPr lang="da-DK" altLang="cs-CZ" sz="2400" b="1" i="1" baseline="30000">
              <a:solidFill>
                <a:schemeClr val="bg1"/>
              </a:solidFill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5786438" y="1285875"/>
            <a:ext cx="0" cy="4957763"/>
          </a:xfrm>
          <a:prstGeom prst="line">
            <a:avLst/>
          </a:prstGeom>
          <a:noFill/>
          <a:ln w="127000">
            <a:solidFill>
              <a:srgbClr val="FFC000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5" name="Gruppe 85"/>
          <p:cNvGrpSpPr>
            <a:grpSpLocks/>
          </p:cNvGrpSpPr>
          <p:nvPr/>
        </p:nvGrpSpPr>
        <p:grpSpPr bwMode="auto">
          <a:xfrm rot="5400000">
            <a:off x="4036219" y="2893219"/>
            <a:ext cx="5429250" cy="1500188"/>
            <a:chOff x="-27107" y="3501008"/>
            <a:chExt cx="3381484" cy="542285"/>
          </a:xfrm>
        </p:grpSpPr>
        <p:sp>
          <p:nvSpPr>
            <p:cNvPr id="28" name="Rektangel 23"/>
            <p:cNvSpPr/>
            <p:nvPr/>
          </p:nvSpPr>
          <p:spPr>
            <a:xfrm>
              <a:off x="-27107" y="3501008"/>
              <a:ext cx="3381484" cy="54228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" name="Lige forbindelse 25"/>
            <p:cNvCxnSpPr/>
            <p:nvPr/>
          </p:nvCxnSpPr>
          <p:spPr>
            <a:xfrm>
              <a:off x="137024" y="3770142"/>
              <a:ext cx="406371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30"/>
            <p:cNvCxnSpPr/>
            <p:nvPr/>
          </p:nvCxnSpPr>
          <p:spPr>
            <a:xfrm>
              <a:off x="1004147" y="3770142"/>
              <a:ext cx="406372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1"/>
            <p:cNvCxnSpPr/>
            <p:nvPr/>
          </p:nvCxnSpPr>
          <p:spPr>
            <a:xfrm>
              <a:off x="1917741" y="3770142"/>
              <a:ext cx="405383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ge forbindelse 86"/>
            <p:cNvCxnSpPr/>
            <p:nvPr/>
          </p:nvCxnSpPr>
          <p:spPr>
            <a:xfrm>
              <a:off x="2732461" y="3768421"/>
              <a:ext cx="406372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9" name="Line 65"/>
          <p:cNvSpPr>
            <a:spLocks noChangeShapeType="1"/>
          </p:cNvSpPr>
          <p:nvPr/>
        </p:nvSpPr>
        <p:spPr bwMode="auto">
          <a:xfrm flipV="1">
            <a:off x="785813" y="1214438"/>
            <a:ext cx="0" cy="49577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10" name="Line 30"/>
          <p:cNvSpPr>
            <a:spLocks noChangeShapeType="1"/>
          </p:cNvSpPr>
          <p:nvPr/>
        </p:nvSpPr>
        <p:spPr bwMode="auto">
          <a:xfrm flipV="1">
            <a:off x="919163" y="1214438"/>
            <a:ext cx="0" cy="49577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cxnSp>
        <p:nvCxnSpPr>
          <p:cNvPr id="41" name="Přímá spojovací šipka 40"/>
          <p:cNvCxnSpPr/>
          <p:nvPr/>
        </p:nvCxnSpPr>
        <p:spPr>
          <a:xfrm>
            <a:off x="857250" y="1785938"/>
            <a:ext cx="3214688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4071938" y="1785938"/>
            <a:ext cx="1714500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4573588" y="1500188"/>
            <a:ext cx="652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FFC000"/>
                </a:solidFill>
                <a:latin typeface="Verdana" pitchFamily="34" charset="0"/>
              </a:rPr>
              <a:t>12 m</a:t>
            </a:r>
            <a:endParaRPr lang="da-DK" altLang="cs-CZ" sz="1600" b="1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48" name="Text Box 79"/>
          <p:cNvSpPr txBox="1">
            <a:spLocks noChangeArrowheads="1"/>
          </p:cNvSpPr>
          <p:nvPr/>
        </p:nvSpPr>
        <p:spPr bwMode="auto">
          <a:xfrm>
            <a:off x="2000250" y="1500188"/>
            <a:ext cx="652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FFC000"/>
                </a:solidFill>
                <a:latin typeface="Verdana" pitchFamily="34" charset="0"/>
              </a:rPr>
              <a:t>24 m</a:t>
            </a:r>
            <a:endParaRPr lang="da-DK" altLang="cs-CZ" sz="1600" b="1">
              <a:solidFill>
                <a:srgbClr val="FFC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BOGBALL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85750" y="357188"/>
            <a:ext cx="49291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400" b="1" i="1" dirty="0" smtClean="0">
                <a:solidFill>
                  <a:srgbClr val="FF0000"/>
                </a:solidFill>
              </a:rPr>
              <a:t>PRAVOU</a:t>
            </a: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 stranou k hranici pole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57188" y="981075"/>
          <a:ext cx="3519487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icture" r:id="rId5" imgW="2953440" imgH="4553640" progId="Word.Picture.8">
                  <p:embed/>
                </p:oleObj>
              </mc:Choice>
              <mc:Fallback>
                <p:oleObj name="Picture" r:id="rId5" imgW="2953440" imgH="45536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981075"/>
                        <a:ext cx="3519487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2" descr="C:\Documents and Settings\Pavell\Plocha\Prezentace\plošné ohraničen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9" r="34164"/>
          <a:stretch>
            <a:fillRect/>
          </a:stretch>
        </p:blipFill>
        <p:spPr bwMode="auto">
          <a:xfrm>
            <a:off x="4286250" y="2286000"/>
            <a:ext cx="45005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3556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sz="3600" b="1" i="1">
                <a:solidFill>
                  <a:srgbClr val="333399"/>
                </a:solidFill>
                <a:latin typeface="Comic Sans MS" pitchFamily="66" charset="0"/>
              </a:rPr>
              <a:t>Trend</a:t>
            </a:r>
            <a:r>
              <a:rPr lang="da-DK" altLang="cs-CZ" b="1" i="1" baseline="-25000">
                <a:solidFill>
                  <a:srgbClr val="333399"/>
                </a:solidFill>
                <a:latin typeface="Comic Sans MS" pitchFamily="66" charset="0"/>
              </a:rPr>
              <a:t>concept</a:t>
            </a:r>
            <a:endParaRPr lang="da-DK" altLang="cs-CZ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47108" name="WordArt 4"/>
          <p:cNvSpPr>
            <a:spLocks noChangeArrowheads="1" noChangeShapeType="1"/>
          </p:cNvSpPr>
          <p:nvPr/>
        </p:nvSpPr>
        <p:spPr bwMode="auto">
          <a:xfrm rot="-519526">
            <a:off x="306388" y="411163"/>
            <a:ext cx="42894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Hraniční hnojení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12800" y="1485900"/>
          <a:ext cx="7545388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illede" r:id="rId3" imgW="5658480" imgH="7410960" progId="Word.Picture.8">
                  <p:embed/>
                </p:oleObj>
              </mc:Choice>
              <mc:Fallback>
                <p:oleObj name="Billede" r:id="rId3" imgW="5658480" imgH="7410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485900"/>
                        <a:ext cx="7545388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096000" y="685800"/>
            <a:ext cx="2743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cs-CZ" sz="2000" b="1">
                <a:solidFill>
                  <a:srgbClr val="000099"/>
                </a:solidFill>
              </a:rPr>
              <a:t>From tramline</a:t>
            </a:r>
          </a:p>
          <a:p>
            <a:pPr eaLnBrk="1" hangingPunct="1">
              <a:spcBef>
                <a:spcPct val="50000"/>
              </a:spcBef>
            </a:pPr>
            <a:r>
              <a:rPr lang="da-DK" altLang="cs-CZ" b="1">
                <a:solidFill>
                  <a:srgbClr val="000099"/>
                </a:solidFill>
              </a:rPr>
              <a:t>TO BORDER</a:t>
            </a:r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 rot="5021454">
            <a:off x="2866231" y="3909219"/>
            <a:ext cx="477838" cy="317500"/>
          </a:xfrm>
          <a:prstGeom prst="curvedDownArrow">
            <a:avLst>
              <a:gd name="adj1" fmla="val 30100"/>
              <a:gd name="adj2" fmla="val 60200"/>
              <a:gd name="adj3" fmla="val 33333"/>
            </a:avLst>
          </a:prstGeom>
          <a:gradFill rotWithShape="0">
            <a:gsLst>
              <a:gs pos="0">
                <a:srgbClr val="339966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578546" flipH="1">
            <a:off x="1748631" y="3909219"/>
            <a:ext cx="477838" cy="317500"/>
          </a:xfrm>
          <a:prstGeom prst="curvedDownArrow">
            <a:avLst>
              <a:gd name="adj1" fmla="val 30100"/>
              <a:gd name="adj2" fmla="val 60200"/>
              <a:gd name="adj3" fmla="val 33333"/>
            </a:avLst>
          </a:prstGeom>
          <a:gradFill rotWithShape="0">
            <a:gsLst>
              <a:gs pos="0">
                <a:srgbClr val="339966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5002148" flipH="1">
            <a:off x="6719093" y="3117057"/>
            <a:ext cx="493713" cy="317500"/>
          </a:xfrm>
          <a:prstGeom prst="curvedDownArrow">
            <a:avLst>
              <a:gd name="adj1" fmla="val 31100"/>
              <a:gd name="adj2" fmla="val 62200"/>
              <a:gd name="adj3" fmla="val 33333"/>
            </a:avLst>
          </a:prstGeom>
          <a:gradFill rotWithShape="0">
            <a:gsLst>
              <a:gs pos="0">
                <a:srgbClr val="C0C0C0"/>
              </a:gs>
              <a:gs pos="100000">
                <a:srgbClr val="00008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 rot="-5002148">
            <a:off x="5601493" y="3117057"/>
            <a:ext cx="493713" cy="317500"/>
          </a:xfrm>
          <a:prstGeom prst="curvedDownArrow">
            <a:avLst>
              <a:gd name="adj1" fmla="val 31100"/>
              <a:gd name="adj2" fmla="val 62200"/>
              <a:gd name="adj3" fmla="val 33333"/>
            </a:avLst>
          </a:prstGeom>
          <a:gradFill rotWithShape="0">
            <a:gsLst>
              <a:gs pos="0">
                <a:srgbClr val="C0C0C0"/>
              </a:gs>
              <a:gs pos="100000">
                <a:srgbClr val="00008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 rot="15802148" flipH="1">
            <a:off x="3671093" y="4888707"/>
            <a:ext cx="493713" cy="317500"/>
          </a:xfrm>
          <a:prstGeom prst="curvedDownArrow">
            <a:avLst>
              <a:gd name="adj1" fmla="val 31100"/>
              <a:gd name="adj2" fmla="val 62200"/>
              <a:gd name="adj3" fmla="val 33333"/>
            </a:avLst>
          </a:prstGeom>
          <a:gradFill rotWithShape="0">
            <a:gsLst>
              <a:gs pos="0">
                <a:srgbClr val="C0C0C0"/>
              </a:gs>
              <a:gs pos="100000">
                <a:srgbClr val="00008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 rot="5797852">
            <a:off x="4788693" y="4888707"/>
            <a:ext cx="493713" cy="317500"/>
          </a:xfrm>
          <a:prstGeom prst="curvedDownArrow">
            <a:avLst>
              <a:gd name="adj1" fmla="val 31100"/>
              <a:gd name="adj2" fmla="val 62200"/>
              <a:gd name="adj3" fmla="val 33333"/>
            </a:avLst>
          </a:prstGeom>
          <a:gradFill rotWithShape="0">
            <a:gsLst>
              <a:gs pos="0">
                <a:srgbClr val="C0C0C0"/>
              </a:gs>
              <a:gs pos="100000">
                <a:srgbClr val="000080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5080000" y="2743200"/>
            <a:ext cx="255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b="1"/>
              <a:t>NORMAL</a:t>
            </a:r>
            <a:r>
              <a:rPr lang="da-DK" altLang="cs-CZ" b="1" baseline="-25000"/>
              <a:t>spreading</a:t>
            </a:r>
            <a:endParaRPr lang="da-DK" altLang="cs-CZ" b="1"/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3149600" y="5257800"/>
            <a:ext cx="255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b="1"/>
              <a:t>NORMAL</a:t>
            </a:r>
            <a:r>
              <a:rPr lang="da-DK" altLang="cs-CZ" b="1" baseline="-25000"/>
              <a:t>spreading</a:t>
            </a:r>
            <a:endParaRPr lang="da-DK" altLang="cs-CZ" b="1"/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2133600" y="3200400"/>
            <a:ext cx="325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b="1"/>
              <a:t>HEADLAND</a:t>
            </a:r>
            <a:r>
              <a:rPr lang="da-DK" altLang="cs-CZ" b="1" baseline="-25000"/>
              <a:t>spreading</a:t>
            </a:r>
            <a:endParaRPr lang="da-DK" altLang="cs-CZ" b="1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BOGBALL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50825" y="303213"/>
            <a:ext cx="46069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Rozmetání při rotaci od sebe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14438" y="3430588"/>
          <a:ext cx="684530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graf" r:id="rId5" imgW="10777680" imgH="3465000" progId="Excel.Sheet.8">
                  <p:embed/>
                </p:oleObj>
              </mc:Choice>
              <mc:Fallback>
                <p:oleObj name="graf" r:id="rId5" imgW="10777680" imgH="3465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430588"/>
                        <a:ext cx="6845300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 type="none" w="sm" len="lg"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194"/>
          <p:cNvSpPr>
            <a:spLocks noChangeShapeType="1"/>
          </p:cNvSpPr>
          <p:nvPr/>
        </p:nvSpPr>
        <p:spPr bwMode="auto">
          <a:xfrm>
            <a:off x="1322388" y="2914650"/>
            <a:ext cx="65770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175" name="Freeform 195"/>
          <p:cNvSpPr>
            <a:spLocks/>
          </p:cNvSpPr>
          <p:nvPr/>
        </p:nvSpPr>
        <p:spPr bwMode="auto">
          <a:xfrm>
            <a:off x="4870450" y="1376363"/>
            <a:ext cx="2587625" cy="1533525"/>
          </a:xfrm>
          <a:custGeom>
            <a:avLst/>
            <a:gdLst>
              <a:gd name="T0" fmla="*/ 0 w 1656"/>
              <a:gd name="T1" fmla="*/ 2147483647 h 993"/>
              <a:gd name="T2" fmla="*/ 2147483647 w 1656"/>
              <a:gd name="T3" fmla="*/ 2147483647 h 993"/>
              <a:gd name="T4" fmla="*/ 2147483647 w 1656"/>
              <a:gd name="T5" fmla="*/ 2147483647 h 993"/>
              <a:gd name="T6" fmla="*/ 2147483647 w 1656"/>
              <a:gd name="T7" fmla="*/ 2147483647 h 993"/>
              <a:gd name="T8" fmla="*/ 2147483647 w 1656"/>
              <a:gd name="T9" fmla="*/ 2147483647 h 993"/>
              <a:gd name="T10" fmla="*/ 2147483647 w 1656"/>
              <a:gd name="T11" fmla="*/ 2147483647 h 993"/>
              <a:gd name="T12" fmla="*/ 2147483647 w 1656"/>
              <a:gd name="T13" fmla="*/ 2147483647 h 993"/>
              <a:gd name="T14" fmla="*/ 2147483647 w 1656"/>
              <a:gd name="T15" fmla="*/ 2147483647 h 993"/>
              <a:gd name="T16" fmla="*/ 2147483647 w 1656"/>
              <a:gd name="T17" fmla="*/ 2147483647 h 993"/>
              <a:gd name="T18" fmla="*/ 2147483647 w 1656"/>
              <a:gd name="T19" fmla="*/ 2147483647 h 993"/>
              <a:gd name="T20" fmla="*/ 2147483647 w 1656"/>
              <a:gd name="T21" fmla="*/ 2147483647 h 993"/>
              <a:gd name="T22" fmla="*/ 2147483647 w 1656"/>
              <a:gd name="T23" fmla="*/ 2147483647 h 993"/>
              <a:gd name="T24" fmla="*/ 2147483647 w 1656"/>
              <a:gd name="T25" fmla="*/ 2147483647 h 993"/>
              <a:gd name="T26" fmla="*/ 2147483647 w 1656"/>
              <a:gd name="T27" fmla="*/ 2147483647 h 993"/>
              <a:gd name="T28" fmla="*/ 2147483647 w 1656"/>
              <a:gd name="T29" fmla="*/ 2147483647 h 993"/>
              <a:gd name="T30" fmla="*/ 2147483647 w 1656"/>
              <a:gd name="T31" fmla="*/ 2147483647 h 993"/>
              <a:gd name="T32" fmla="*/ 2147483647 w 1656"/>
              <a:gd name="T33" fmla="*/ 2147483647 h 993"/>
              <a:gd name="T34" fmla="*/ 2147483647 w 1656"/>
              <a:gd name="T35" fmla="*/ 2147483647 h 993"/>
              <a:gd name="T36" fmla="*/ 2147483647 w 1656"/>
              <a:gd name="T37" fmla="*/ 2147483647 h 993"/>
              <a:gd name="T38" fmla="*/ 2147483647 w 1656"/>
              <a:gd name="T39" fmla="*/ 2147483647 h 993"/>
              <a:gd name="T40" fmla="*/ 2147483647 w 1656"/>
              <a:gd name="T41" fmla="*/ 2147483647 h 993"/>
              <a:gd name="T42" fmla="*/ 2147483647 w 1656"/>
              <a:gd name="T43" fmla="*/ 2147483647 h 993"/>
              <a:gd name="T44" fmla="*/ 2147483647 w 1656"/>
              <a:gd name="T45" fmla="*/ 2147483647 h 993"/>
              <a:gd name="T46" fmla="*/ 2147483647 w 1656"/>
              <a:gd name="T47" fmla="*/ 2147483647 h 993"/>
              <a:gd name="T48" fmla="*/ 2147483647 w 1656"/>
              <a:gd name="T49" fmla="*/ 2147483647 h 993"/>
              <a:gd name="T50" fmla="*/ 2147483647 w 1656"/>
              <a:gd name="T51" fmla="*/ 2147483647 h 993"/>
              <a:gd name="T52" fmla="*/ 2147483647 w 1656"/>
              <a:gd name="T53" fmla="*/ 2147483647 h 993"/>
              <a:gd name="T54" fmla="*/ 2147483647 w 1656"/>
              <a:gd name="T55" fmla="*/ 2147483647 h 993"/>
              <a:gd name="T56" fmla="*/ 2147483647 w 1656"/>
              <a:gd name="T57" fmla="*/ 2147483647 h 993"/>
              <a:gd name="T58" fmla="*/ 2147483647 w 1656"/>
              <a:gd name="T59" fmla="*/ 2147483647 h 993"/>
              <a:gd name="T60" fmla="*/ 2147483647 w 1656"/>
              <a:gd name="T61" fmla="*/ 2147483647 h 993"/>
              <a:gd name="T62" fmla="*/ 2147483647 w 1656"/>
              <a:gd name="T63" fmla="*/ 2147483647 h 993"/>
              <a:gd name="T64" fmla="*/ 2147483647 w 1656"/>
              <a:gd name="T65" fmla="*/ 2147483647 h 993"/>
              <a:gd name="T66" fmla="*/ 2147483647 w 1656"/>
              <a:gd name="T67" fmla="*/ 2147483647 h 993"/>
              <a:gd name="T68" fmla="*/ 2147483647 w 1656"/>
              <a:gd name="T69" fmla="*/ 2147483647 h 993"/>
              <a:gd name="T70" fmla="*/ 2147483647 w 1656"/>
              <a:gd name="T71" fmla="*/ 2147483647 h 993"/>
              <a:gd name="T72" fmla="*/ 2147483647 w 1656"/>
              <a:gd name="T73" fmla="*/ 2147483647 h 993"/>
              <a:gd name="T74" fmla="*/ 2147483647 w 1656"/>
              <a:gd name="T75" fmla="*/ 2147483647 h 993"/>
              <a:gd name="T76" fmla="*/ 2147483647 w 1656"/>
              <a:gd name="T77" fmla="*/ 2147483647 h 993"/>
              <a:gd name="T78" fmla="*/ 2147483647 w 1656"/>
              <a:gd name="T79" fmla="*/ 2147483647 h 993"/>
              <a:gd name="T80" fmla="*/ 2147483647 w 1656"/>
              <a:gd name="T81" fmla="*/ 2147483647 h 993"/>
              <a:gd name="T82" fmla="*/ 2147483647 w 1656"/>
              <a:gd name="T83" fmla="*/ 2147483647 h 993"/>
              <a:gd name="T84" fmla="*/ 2147483647 w 1656"/>
              <a:gd name="T85" fmla="*/ 2147483647 h 993"/>
              <a:gd name="T86" fmla="*/ 2147483647 w 1656"/>
              <a:gd name="T87" fmla="*/ 2147483647 h 993"/>
              <a:gd name="T88" fmla="*/ 2147483647 w 1656"/>
              <a:gd name="T89" fmla="*/ 2147483647 h 993"/>
              <a:gd name="T90" fmla="*/ 2147483647 w 1656"/>
              <a:gd name="T91" fmla="*/ 2147483647 h 993"/>
              <a:gd name="T92" fmla="*/ 2147483647 w 1656"/>
              <a:gd name="T93" fmla="*/ 2147483647 h 993"/>
              <a:gd name="T94" fmla="*/ 2147483647 w 1656"/>
              <a:gd name="T95" fmla="*/ 2147483647 h 993"/>
              <a:gd name="T96" fmla="*/ 2147483647 w 1656"/>
              <a:gd name="T97" fmla="*/ 2147483647 h 993"/>
              <a:gd name="T98" fmla="*/ 2147483647 w 1656"/>
              <a:gd name="T99" fmla="*/ 2147483647 h 993"/>
              <a:gd name="T100" fmla="*/ 2147483647 w 1656"/>
              <a:gd name="T101" fmla="*/ 2147483647 h 993"/>
              <a:gd name="T102" fmla="*/ 2147483647 w 1656"/>
              <a:gd name="T103" fmla="*/ 2147483647 h 993"/>
              <a:gd name="T104" fmla="*/ 2147483647 w 1656"/>
              <a:gd name="T105" fmla="*/ 2147483647 h 993"/>
              <a:gd name="T106" fmla="*/ 2147483647 w 1656"/>
              <a:gd name="T107" fmla="*/ 2147483647 h 993"/>
              <a:gd name="T108" fmla="*/ 2147483647 w 1656"/>
              <a:gd name="T109" fmla="*/ 2147483647 h 993"/>
              <a:gd name="T110" fmla="*/ 2147483647 w 1656"/>
              <a:gd name="T111" fmla="*/ 2147483647 h 993"/>
              <a:gd name="T112" fmla="*/ 2147483647 w 1656"/>
              <a:gd name="T113" fmla="*/ 2147483647 h 993"/>
              <a:gd name="T114" fmla="*/ 2147483647 w 1656"/>
              <a:gd name="T115" fmla="*/ 2147483647 h 9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56"/>
              <a:gd name="T175" fmla="*/ 0 h 993"/>
              <a:gd name="T176" fmla="*/ 1656 w 1656"/>
              <a:gd name="T177" fmla="*/ 993 h 9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56" h="993">
                <a:moveTo>
                  <a:pt x="0" y="993"/>
                </a:moveTo>
                <a:cubicBezTo>
                  <a:pt x="22" y="991"/>
                  <a:pt x="45" y="990"/>
                  <a:pt x="63" y="984"/>
                </a:cubicBezTo>
                <a:cubicBezTo>
                  <a:pt x="81" y="978"/>
                  <a:pt x="96" y="972"/>
                  <a:pt x="108" y="957"/>
                </a:cubicBezTo>
                <a:cubicBezTo>
                  <a:pt x="120" y="942"/>
                  <a:pt x="126" y="915"/>
                  <a:pt x="135" y="894"/>
                </a:cubicBezTo>
                <a:cubicBezTo>
                  <a:pt x="144" y="873"/>
                  <a:pt x="155" y="859"/>
                  <a:pt x="162" y="831"/>
                </a:cubicBezTo>
                <a:cubicBezTo>
                  <a:pt x="169" y="803"/>
                  <a:pt x="177" y="759"/>
                  <a:pt x="180" y="723"/>
                </a:cubicBezTo>
                <a:cubicBezTo>
                  <a:pt x="183" y="687"/>
                  <a:pt x="179" y="649"/>
                  <a:pt x="180" y="615"/>
                </a:cubicBezTo>
                <a:cubicBezTo>
                  <a:pt x="181" y="581"/>
                  <a:pt x="188" y="550"/>
                  <a:pt x="189" y="516"/>
                </a:cubicBezTo>
                <a:cubicBezTo>
                  <a:pt x="190" y="482"/>
                  <a:pt x="187" y="435"/>
                  <a:pt x="189" y="408"/>
                </a:cubicBezTo>
                <a:cubicBezTo>
                  <a:pt x="191" y="381"/>
                  <a:pt x="193" y="384"/>
                  <a:pt x="198" y="354"/>
                </a:cubicBezTo>
                <a:cubicBezTo>
                  <a:pt x="203" y="324"/>
                  <a:pt x="207" y="264"/>
                  <a:pt x="216" y="228"/>
                </a:cubicBezTo>
                <a:cubicBezTo>
                  <a:pt x="225" y="192"/>
                  <a:pt x="243" y="162"/>
                  <a:pt x="252" y="138"/>
                </a:cubicBezTo>
                <a:cubicBezTo>
                  <a:pt x="261" y="114"/>
                  <a:pt x="263" y="88"/>
                  <a:pt x="270" y="84"/>
                </a:cubicBezTo>
                <a:cubicBezTo>
                  <a:pt x="277" y="80"/>
                  <a:pt x="287" y="108"/>
                  <a:pt x="297" y="111"/>
                </a:cubicBezTo>
                <a:cubicBezTo>
                  <a:pt x="307" y="114"/>
                  <a:pt x="323" y="90"/>
                  <a:pt x="333" y="102"/>
                </a:cubicBezTo>
                <a:cubicBezTo>
                  <a:pt x="343" y="114"/>
                  <a:pt x="353" y="177"/>
                  <a:pt x="360" y="183"/>
                </a:cubicBezTo>
                <a:cubicBezTo>
                  <a:pt x="367" y="189"/>
                  <a:pt x="371" y="134"/>
                  <a:pt x="378" y="138"/>
                </a:cubicBezTo>
                <a:cubicBezTo>
                  <a:pt x="385" y="142"/>
                  <a:pt x="396" y="202"/>
                  <a:pt x="405" y="210"/>
                </a:cubicBezTo>
                <a:cubicBezTo>
                  <a:pt x="414" y="218"/>
                  <a:pt x="425" y="182"/>
                  <a:pt x="432" y="183"/>
                </a:cubicBezTo>
                <a:cubicBezTo>
                  <a:pt x="439" y="184"/>
                  <a:pt x="441" y="238"/>
                  <a:pt x="450" y="219"/>
                </a:cubicBezTo>
                <a:cubicBezTo>
                  <a:pt x="459" y="200"/>
                  <a:pt x="468" y="84"/>
                  <a:pt x="486" y="66"/>
                </a:cubicBezTo>
                <a:cubicBezTo>
                  <a:pt x="504" y="48"/>
                  <a:pt x="540" y="120"/>
                  <a:pt x="558" y="111"/>
                </a:cubicBezTo>
                <a:cubicBezTo>
                  <a:pt x="576" y="102"/>
                  <a:pt x="584" y="24"/>
                  <a:pt x="594" y="12"/>
                </a:cubicBezTo>
                <a:cubicBezTo>
                  <a:pt x="604" y="0"/>
                  <a:pt x="611" y="27"/>
                  <a:pt x="621" y="39"/>
                </a:cubicBezTo>
                <a:cubicBezTo>
                  <a:pt x="631" y="51"/>
                  <a:pt x="647" y="80"/>
                  <a:pt x="657" y="84"/>
                </a:cubicBezTo>
                <a:cubicBezTo>
                  <a:pt x="667" y="88"/>
                  <a:pt x="671" y="60"/>
                  <a:pt x="684" y="66"/>
                </a:cubicBezTo>
                <a:cubicBezTo>
                  <a:pt x="697" y="72"/>
                  <a:pt x="723" y="111"/>
                  <a:pt x="738" y="120"/>
                </a:cubicBezTo>
                <a:cubicBezTo>
                  <a:pt x="753" y="129"/>
                  <a:pt x="762" y="114"/>
                  <a:pt x="774" y="120"/>
                </a:cubicBezTo>
                <a:cubicBezTo>
                  <a:pt x="786" y="126"/>
                  <a:pt x="801" y="142"/>
                  <a:pt x="810" y="156"/>
                </a:cubicBezTo>
                <a:cubicBezTo>
                  <a:pt x="819" y="170"/>
                  <a:pt x="816" y="183"/>
                  <a:pt x="828" y="201"/>
                </a:cubicBezTo>
                <a:cubicBezTo>
                  <a:pt x="840" y="219"/>
                  <a:pt x="867" y="254"/>
                  <a:pt x="882" y="264"/>
                </a:cubicBezTo>
                <a:cubicBezTo>
                  <a:pt x="897" y="274"/>
                  <a:pt x="907" y="256"/>
                  <a:pt x="918" y="264"/>
                </a:cubicBezTo>
                <a:cubicBezTo>
                  <a:pt x="929" y="272"/>
                  <a:pt x="935" y="296"/>
                  <a:pt x="945" y="309"/>
                </a:cubicBezTo>
                <a:cubicBezTo>
                  <a:pt x="955" y="322"/>
                  <a:pt x="974" y="330"/>
                  <a:pt x="981" y="345"/>
                </a:cubicBezTo>
                <a:cubicBezTo>
                  <a:pt x="988" y="360"/>
                  <a:pt x="985" y="388"/>
                  <a:pt x="990" y="399"/>
                </a:cubicBezTo>
                <a:cubicBezTo>
                  <a:pt x="995" y="410"/>
                  <a:pt x="1002" y="409"/>
                  <a:pt x="1008" y="408"/>
                </a:cubicBezTo>
                <a:cubicBezTo>
                  <a:pt x="1014" y="407"/>
                  <a:pt x="1017" y="391"/>
                  <a:pt x="1026" y="390"/>
                </a:cubicBezTo>
                <a:cubicBezTo>
                  <a:pt x="1035" y="389"/>
                  <a:pt x="1050" y="384"/>
                  <a:pt x="1062" y="399"/>
                </a:cubicBezTo>
                <a:cubicBezTo>
                  <a:pt x="1074" y="414"/>
                  <a:pt x="1089" y="455"/>
                  <a:pt x="1098" y="480"/>
                </a:cubicBezTo>
                <a:cubicBezTo>
                  <a:pt x="1107" y="505"/>
                  <a:pt x="1107" y="534"/>
                  <a:pt x="1116" y="552"/>
                </a:cubicBezTo>
                <a:cubicBezTo>
                  <a:pt x="1125" y="570"/>
                  <a:pt x="1143" y="576"/>
                  <a:pt x="1152" y="588"/>
                </a:cubicBezTo>
                <a:cubicBezTo>
                  <a:pt x="1161" y="600"/>
                  <a:pt x="1161" y="614"/>
                  <a:pt x="1170" y="624"/>
                </a:cubicBezTo>
                <a:cubicBezTo>
                  <a:pt x="1179" y="634"/>
                  <a:pt x="1199" y="638"/>
                  <a:pt x="1206" y="651"/>
                </a:cubicBezTo>
                <a:cubicBezTo>
                  <a:pt x="1213" y="664"/>
                  <a:pt x="1209" y="690"/>
                  <a:pt x="1215" y="705"/>
                </a:cubicBezTo>
                <a:cubicBezTo>
                  <a:pt x="1221" y="720"/>
                  <a:pt x="1233" y="732"/>
                  <a:pt x="1242" y="741"/>
                </a:cubicBezTo>
                <a:cubicBezTo>
                  <a:pt x="1251" y="750"/>
                  <a:pt x="1260" y="747"/>
                  <a:pt x="1269" y="759"/>
                </a:cubicBezTo>
                <a:cubicBezTo>
                  <a:pt x="1278" y="771"/>
                  <a:pt x="1289" y="802"/>
                  <a:pt x="1296" y="813"/>
                </a:cubicBezTo>
                <a:cubicBezTo>
                  <a:pt x="1303" y="824"/>
                  <a:pt x="1308" y="813"/>
                  <a:pt x="1314" y="822"/>
                </a:cubicBezTo>
                <a:cubicBezTo>
                  <a:pt x="1320" y="831"/>
                  <a:pt x="1326" y="858"/>
                  <a:pt x="1332" y="867"/>
                </a:cubicBezTo>
                <a:cubicBezTo>
                  <a:pt x="1338" y="876"/>
                  <a:pt x="1343" y="875"/>
                  <a:pt x="1350" y="876"/>
                </a:cubicBezTo>
                <a:cubicBezTo>
                  <a:pt x="1357" y="877"/>
                  <a:pt x="1371" y="870"/>
                  <a:pt x="1377" y="876"/>
                </a:cubicBezTo>
                <a:cubicBezTo>
                  <a:pt x="1383" y="882"/>
                  <a:pt x="1379" y="905"/>
                  <a:pt x="1386" y="912"/>
                </a:cubicBezTo>
                <a:cubicBezTo>
                  <a:pt x="1393" y="919"/>
                  <a:pt x="1410" y="915"/>
                  <a:pt x="1422" y="921"/>
                </a:cubicBezTo>
                <a:cubicBezTo>
                  <a:pt x="1434" y="927"/>
                  <a:pt x="1445" y="939"/>
                  <a:pt x="1458" y="948"/>
                </a:cubicBezTo>
                <a:cubicBezTo>
                  <a:pt x="1471" y="957"/>
                  <a:pt x="1488" y="969"/>
                  <a:pt x="1503" y="975"/>
                </a:cubicBezTo>
                <a:cubicBezTo>
                  <a:pt x="1518" y="981"/>
                  <a:pt x="1530" y="982"/>
                  <a:pt x="1548" y="984"/>
                </a:cubicBezTo>
                <a:cubicBezTo>
                  <a:pt x="1566" y="986"/>
                  <a:pt x="1593" y="982"/>
                  <a:pt x="1611" y="984"/>
                </a:cubicBezTo>
                <a:cubicBezTo>
                  <a:pt x="1629" y="986"/>
                  <a:pt x="1642" y="989"/>
                  <a:pt x="1656" y="993"/>
                </a:cubicBezTo>
              </a:path>
            </a:pathLst>
          </a:custGeom>
          <a:solidFill>
            <a:srgbClr val="C0C0C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/>
          </a:p>
        </p:txBody>
      </p:sp>
      <p:sp>
        <p:nvSpPr>
          <p:cNvPr id="7176" name="Line 196"/>
          <p:cNvSpPr>
            <a:spLocks noChangeShapeType="1"/>
          </p:cNvSpPr>
          <p:nvPr/>
        </p:nvSpPr>
        <p:spPr bwMode="auto">
          <a:xfrm flipH="1">
            <a:off x="3222625" y="2906713"/>
            <a:ext cx="41275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197"/>
          <p:cNvSpPr>
            <a:spLocks noChangeShapeType="1"/>
          </p:cNvSpPr>
          <p:nvPr/>
        </p:nvSpPr>
        <p:spPr bwMode="auto">
          <a:xfrm flipH="1">
            <a:off x="3187700" y="2906713"/>
            <a:ext cx="34925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198"/>
          <p:cNvSpPr>
            <a:spLocks noChangeShapeType="1"/>
          </p:cNvSpPr>
          <p:nvPr/>
        </p:nvSpPr>
        <p:spPr bwMode="auto">
          <a:xfrm flipH="1">
            <a:off x="3148013" y="2906713"/>
            <a:ext cx="39687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Line 199"/>
          <p:cNvSpPr>
            <a:spLocks noChangeShapeType="1"/>
          </p:cNvSpPr>
          <p:nvPr/>
        </p:nvSpPr>
        <p:spPr bwMode="auto">
          <a:xfrm flipH="1">
            <a:off x="3108325" y="2906713"/>
            <a:ext cx="39688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0" name="Line 200"/>
          <p:cNvSpPr>
            <a:spLocks noChangeShapeType="1"/>
          </p:cNvSpPr>
          <p:nvPr/>
        </p:nvSpPr>
        <p:spPr bwMode="auto">
          <a:xfrm flipH="1">
            <a:off x="3068638" y="2906713"/>
            <a:ext cx="39687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1" name="Line 201"/>
          <p:cNvSpPr>
            <a:spLocks noChangeShapeType="1"/>
          </p:cNvSpPr>
          <p:nvPr/>
        </p:nvSpPr>
        <p:spPr bwMode="auto">
          <a:xfrm flipH="1">
            <a:off x="3028950" y="2906713"/>
            <a:ext cx="39688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Line 202"/>
          <p:cNvSpPr>
            <a:spLocks noChangeShapeType="1"/>
          </p:cNvSpPr>
          <p:nvPr/>
        </p:nvSpPr>
        <p:spPr bwMode="auto">
          <a:xfrm flipH="1">
            <a:off x="2989263" y="2906713"/>
            <a:ext cx="39687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3" name="Freeform 203"/>
          <p:cNvSpPr>
            <a:spLocks/>
          </p:cNvSpPr>
          <p:nvPr/>
        </p:nvSpPr>
        <p:spPr bwMode="auto">
          <a:xfrm flipH="1">
            <a:off x="2949575" y="2906713"/>
            <a:ext cx="39688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2147483647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24" y="0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/>
          </a:p>
        </p:txBody>
      </p:sp>
      <p:sp>
        <p:nvSpPr>
          <p:cNvPr id="7184" name="Freeform 204"/>
          <p:cNvSpPr>
            <a:spLocks/>
          </p:cNvSpPr>
          <p:nvPr/>
        </p:nvSpPr>
        <p:spPr bwMode="auto">
          <a:xfrm flipH="1">
            <a:off x="2909888" y="2890838"/>
            <a:ext cx="39687" cy="15875"/>
          </a:xfrm>
          <a:custGeom>
            <a:avLst/>
            <a:gdLst>
              <a:gd name="T0" fmla="*/ 0 w 54"/>
              <a:gd name="T1" fmla="*/ 2147483647 h 12"/>
              <a:gd name="T2" fmla="*/ 2147483647 w 54"/>
              <a:gd name="T3" fmla="*/ 2147483647 h 12"/>
              <a:gd name="T4" fmla="*/ 2147483647 w 54"/>
              <a:gd name="T5" fmla="*/ 0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0" y="12"/>
                </a:moveTo>
                <a:lnTo>
                  <a:pt x="24" y="6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/>
          </a:p>
        </p:txBody>
      </p:sp>
      <p:sp>
        <p:nvSpPr>
          <p:cNvPr id="7185" name="Freeform 205"/>
          <p:cNvSpPr>
            <a:spLocks/>
          </p:cNvSpPr>
          <p:nvPr/>
        </p:nvSpPr>
        <p:spPr bwMode="auto">
          <a:xfrm>
            <a:off x="1544638" y="1487488"/>
            <a:ext cx="1404937" cy="1433512"/>
          </a:xfrm>
          <a:custGeom>
            <a:avLst/>
            <a:gdLst>
              <a:gd name="T0" fmla="*/ 0 w 1071"/>
              <a:gd name="T1" fmla="*/ 2147483647 h 929"/>
              <a:gd name="T2" fmla="*/ 2147483647 w 1071"/>
              <a:gd name="T3" fmla="*/ 2147483647 h 929"/>
              <a:gd name="T4" fmla="*/ 2147483647 w 1071"/>
              <a:gd name="T5" fmla="*/ 2147483647 h 929"/>
              <a:gd name="T6" fmla="*/ 2147483647 w 1071"/>
              <a:gd name="T7" fmla="*/ 2147483647 h 929"/>
              <a:gd name="T8" fmla="*/ 2147483647 w 1071"/>
              <a:gd name="T9" fmla="*/ 2147483647 h 929"/>
              <a:gd name="T10" fmla="*/ 2147483647 w 1071"/>
              <a:gd name="T11" fmla="*/ 2147483647 h 929"/>
              <a:gd name="T12" fmla="*/ 2147483647 w 1071"/>
              <a:gd name="T13" fmla="*/ 2147483647 h 929"/>
              <a:gd name="T14" fmla="*/ 2147483647 w 1071"/>
              <a:gd name="T15" fmla="*/ 2147483647 h 929"/>
              <a:gd name="T16" fmla="*/ 2147483647 w 1071"/>
              <a:gd name="T17" fmla="*/ 2147483647 h 929"/>
              <a:gd name="T18" fmla="*/ 2147483647 w 1071"/>
              <a:gd name="T19" fmla="*/ 2147483647 h 929"/>
              <a:gd name="T20" fmla="*/ 2147483647 w 1071"/>
              <a:gd name="T21" fmla="*/ 2147483647 h 929"/>
              <a:gd name="T22" fmla="*/ 2147483647 w 1071"/>
              <a:gd name="T23" fmla="*/ 2147483647 h 929"/>
              <a:gd name="T24" fmla="*/ 2147483647 w 1071"/>
              <a:gd name="T25" fmla="*/ 2147483647 h 929"/>
              <a:gd name="T26" fmla="*/ 2147483647 w 1071"/>
              <a:gd name="T27" fmla="*/ 2147483647 h 929"/>
              <a:gd name="T28" fmla="*/ 2147483647 w 1071"/>
              <a:gd name="T29" fmla="*/ 2147483647 h 929"/>
              <a:gd name="T30" fmla="*/ 2147483647 w 1071"/>
              <a:gd name="T31" fmla="*/ 2147483647 h 929"/>
              <a:gd name="T32" fmla="*/ 2147483647 w 1071"/>
              <a:gd name="T33" fmla="*/ 2147483647 h 929"/>
              <a:gd name="T34" fmla="*/ 2147483647 w 1071"/>
              <a:gd name="T35" fmla="*/ 2147483647 h 929"/>
              <a:gd name="T36" fmla="*/ 2147483647 w 1071"/>
              <a:gd name="T37" fmla="*/ 2147483647 h 929"/>
              <a:gd name="T38" fmla="*/ 2147483647 w 1071"/>
              <a:gd name="T39" fmla="*/ 2147483647 h 929"/>
              <a:gd name="T40" fmla="*/ 2147483647 w 1071"/>
              <a:gd name="T41" fmla="*/ 2147483647 h 929"/>
              <a:gd name="T42" fmla="*/ 2147483647 w 1071"/>
              <a:gd name="T43" fmla="*/ 2147483647 h 929"/>
              <a:gd name="T44" fmla="*/ 2147483647 w 1071"/>
              <a:gd name="T45" fmla="*/ 2147483647 h 929"/>
              <a:gd name="T46" fmla="*/ 2147483647 w 1071"/>
              <a:gd name="T47" fmla="*/ 2147483647 h 929"/>
              <a:gd name="T48" fmla="*/ 2147483647 w 1071"/>
              <a:gd name="T49" fmla="*/ 2147483647 h 929"/>
              <a:gd name="T50" fmla="*/ 2147483647 w 1071"/>
              <a:gd name="T51" fmla="*/ 2147483647 h 929"/>
              <a:gd name="T52" fmla="*/ 2147483647 w 1071"/>
              <a:gd name="T53" fmla="*/ 2147483647 h 929"/>
              <a:gd name="T54" fmla="*/ 2147483647 w 1071"/>
              <a:gd name="T55" fmla="*/ 2147483647 h 929"/>
              <a:gd name="T56" fmla="*/ 2147483647 w 1071"/>
              <a:gd name="T57" fmla="*/ 2147483647 h 929"/>
              <a:gd name="T58" fmla="*/ 2147483647 w 1071"/>
              <a:gd name="T59" fmla="*/ 2147483647 h 929"/>
              <a:gd name="T60" fmla="*/ 2147483647 w 1071"/>
              <a:gd name="T61" fmla="*/ 2147483647 h 929"/>
              <a:gd name="T62" fmla="*/ 2147483647 w 1071"/>
              <a:gd name="T63" fmla="*/ 2147483647 h 929"/>
              <a:gd name="T64" fmla="*/ 2147483647 w 1071"/>
              <a:gd name="T65" fmla="*/ 2147483647 h 929"/>
              <a:gd name="T66" fmla="*/ 2147483647 w 1071"/>
              <a:gd name="T67" fmla="*/ 2147483647 h 929"/>
              <a:gd name="T68" fmla="*/ 2147483647 w 1071"/>
              <a:gd name="T69" fmla="*/ 2147483647 h 929"/>
              <a:gd name="T70" fmla="*/ 2147483647 w 1071"/>
              <a:gd name="T71" fmla="*/ 2147483647 h 929"/>
              <a:gd name="T72" fmla="*/ 2147483647 w 1071"/>
              <a:gd name="T73" fmla="*/ 2147483647 h 929"/>
              <a:gd name="T74" fmla="*/ 2147483647 w 1071"/>
              <a:gd name="T75" fmla="*/ 2147483647 h 929"/>
              <a:gd name="T76" fmla="*/ 2147483647 w 1071"/>
              <a:gd name="T77" fmla="*/ 2147483647 h 929"/>
              <a:gd name="T78" fmla="*/ 2147483647 w 1071"/>
              <a:gd name="T79" fmla="*/ 2147483647 h 929"/>
              <a:gd name="T80" fmla="*/ 2147483647 w 1071"/>
              <a:gd name="T81" fmla="*/ 2147483647 h 9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71"/>
              <a:gd name="T124" fmla="*/ 0 h 929"/>
              <a:gd name="T125" fmla="*/ 1071 w 1071"/>
              <a:gd name="T126" fmla="*/ 929 h 92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71" h="929">
                <a:moveTo>
                  <a:pt x="0" y="922"/>
                </a:moveTo>
                <a:cubicBezTo>
                  <a:pt x="1" y="925"/>
                  <a:pt x="3" y="929"/>
                  <a:pt x="18" y="922"/>
                </a:cubicBezTo>
                <a:cubicBezTo>
                  <a:pt x="33" y="915"/>
                  <a:pt x="74" y="890"/>
                  <a:pt x="90" y="877"/>
                </a:cubicBezTo>
                <a:cubicBezTo>
                  <a:pt x="106" y="864"/>
                  <a:pt x="106" y="859"/>
                  <a:pt x="117" y="841"/>
                </a:cubicBezTo>
                <a:cubicBezTo>
                  <a:pt x="128" y="823"/>
                  <a:pt x="143" y="805"/>
                  <a:pt x="153" y="769"/>
                </a:cubicBezTo>
                <a:cubicBezTo>
                  <a:pt x="163" y="733"/>
                  <a:pt x="176" y="667"/>
                  <a:pt x="180" y="625"/>
                </a:cubicBezTo>
                <a:cubicBezTo>
                  <a:pt x="184" y="583"/>
                  <a:pt x="178" y="559"/>
                  <a:pt x="180" y="517"/>
                </a:cubicBezTo>
                <a:cubicBezTo>
                  <a:pt x="182" y="475"/>
                  <a:pt x="185" y="419"/>
                  <a:pt x="189" y="373"/>
                </a:cubicBezTo>
                <a:cubicBezTo>
                  <a:pt x="193" y="327"/>
                  <a:pt x="201" y="275"/>
                  <a:pt x="207" y="238"/>
                </a:cubicBezTo>
                <a:cubicBezTo>
                  <a:pt x="213" y="201"/>
                  <a:pt x="216" y="179"/>
                  <a:pt x="225" y="148"/>
                </a:cubicBezTo>
                <a:cubicBezTo>
                  <a:pt x="234" y="117"/>
                  <a:pt x="254" y="73"/>
                  <a:pt x="261" y="49"/>
                </a:cubicBezTo>
                <a:cubicBezTo>
                  <a:pt x="268" y="25"/>
                  <a:pt x="264" y="8"/>
                  <a:pt x="270" y="4"/>
                </a:cubicBezTo>
                <a:cubicBezTo>
                  <a:pt x="276" y="0"/>
                  <a:pt x="287" y="21"/>
                  <a:pt x="297" y="22"/>
                </a:cubicBezTo>
                <a:cubicBezTo>
                  <a:pt x="307" y="23"/>
                  <a:pt x="324" y="3"/>
                  <a:pt x="333" y="13"/>
                </a:cubicBezTo>
                <a:cubicBezTo>
                  <a:pt x="342" y="23"/>
                  <a:pt x="346" y="70"/>
                  <a:pt x="351" y="85"/>
                </a:cubicBezTo>
                <a:cubicBezTo>
                  <a:pt x="356" y="100"/>
                  <a:pt x="354" y="104"/>
                  <a:pt x="360" y="103"/>
                </a:cubicBezTo>
                <a:cubicBezTo>
                  <a:pt x="366" y="102"/>
                  <a:pt x="380" y="72"/>
                  <a:pt x="387" y="76"/>
                </a:cubicBezTo>
                <a:cubicBezTo>
                  <a:pt x="394" y="80"/>
                  <a:pt x="396" y="122"/>
                  <a:pt x="405" y="130"/>
                </a:cubicBezTo>
                <a:cubicBezTo>
                  <a:pt x="414" y="138"/>
                  <a:pt x="431" y="122"/>
                  <a:pt x="441" y="121"/>
                </a:cubicBezTo>
                <a:cubicBezTo>
                  <a:pt x="451" y="120"/>
                  <a:pt x="462" y="128"/>
                  <a:pt x="468" y="121"/>
                </a:cubicBezTo>
                <a:cubicBezTo>
                  <a:pt x="474" y="114"/>
                  <a:pt x="465" y="76"/>
                  <a:pt x="477" y="76"/>
                </a:cubicBezTo>
                <a:cubicBezTo>
                  <a:pt x="489" y="76"/>
                  <a:pt x="528" y="117"/>
                  <a:pt x="540" y="121"/>
                </a:cubicBezTo>
                <a:cubicBezTo>
                  <a:pt x="552" y="125"/>
                  <a:pt x="540" y="88"/>
                  <a:pt x="549" y="103"/>
                </a:cubicBezTo>
                <a:cubicBezTo>
                  <a:pt x="558" y="118"/>
                  <a:pt x="581" y="187"/>
                  <a:pt x="594" y="211"/>
                </a:cubicBezTo>
                <a:cubicBezTo>
                  <a:pt x="607" y="235"/>
                  <a:pt x="618" y="235"/>
                  <a:pt x="630" y="247"/>
                </a:cubicBezTo>
                <a:cubicBezTo>
                  <a:pt x="642" y="259"/>
                  <a:pt x="655" y="265"/>
                  <a:pt x="666" y="283"/>
                </a:cubicBezTo>
                <a:cubicBezTo>
                  <a:pt x="677" y="301"/>
                  <a:pt x="684" y="331"/>
                  <a:pt x="693" y="355"/>
                </a:cubicBezTo>
                <a:cubicBezTo>
                  <a:pt x="702" y="379"/>
                  <a:pt x="714" y="403"/>
                  <a:pt x="720" y="427"/>
                </a:cubicBezTo>
                <a:cubicBezTo>
                  <a:pt x="726" y="451"/>
                  <a:pt x="725" y="481"/>
                  <a:pt x="729" y="499"/>
                </a:cubicBezTo>
                <a:cubicBezTo>
                  <a:pt x="733" y="517"/>
                  <a:pt x="737" y="513"/>
                  <a:pt x="747" y="535"/>
                </a:cubicBezTo>
                <a:cubicBezTo>
                  <a:pt x="757" y="557"/>
                  <a:pt x="786" y="609"/>
                  <a:pt x="792" y="634"/>
                </a:cubicBezTo>
                <a:cubicBezTo>
                  <a:pt x="798" y="659"/>
                  <a:pt x="779" y="670"/>
                  <a:pt x="783" y="688"/>
                </a:cubicBezTo>
                <a:cubicBezTo>
                  <a:pt x="787" y="706"/>
                  <a:pt x="810" y="730"/>
                  <a:pt x="819" y="742"/>
                </a:cubicBezTo>
                <a:cubicBezTo>
                  <a:pt x="828" y="754"/>
                  <a:pt x="831" y="751"/>
                  <a:pt x="837" y="760"/>
                </a:cubicBezTo>
                <a:cubicBezTo>
                  <a:pt x="843" y="769"/>
                  <a:pt x="846" y="787"/>
                  <a:pt x="855" y="796"/>
                </a:cubicBezTo>
                <a:cubicBezTo>
                  <a:pt x="864" y="805"/>
                  <a:pt x="882" y="805"/>
                  <a:pt x="891" y="814"/>
                </a:cubicBezTo>
                <a:cubicBezTo>
                  <a:pt x="900" y="823"/>
                  <a:pt x="900" y="841"/>
                  <a:pt x="909" y="850"/>
                </a:cubicBezTo>
                <a:cubicBezTo>
                  <a:pt x="918" y="859"/>
                  <a:pt x="938" y="861"/>
                  <a:pt x="945" y="868"/>
                </a:cubicBezTo>
                <a:cubicBezTo>
                  <a:pt x="952" y="875"/>
                  <a:pt x="942" y="891"/>
                  <a:pt x="954" y="895"/>
                </a:cubicBezTo>
                <a:cubicBezTo>
                  <a:pt x="966" y="899"/>
                  <a:pt x="998" y="892"/>
                  <a:pt x="1017" y="895"/>
                </a:cubicBezTo>
                <a:cubicBezTo>
                  <a:pt x="1036" y="898"/>
                  <a:pt x="1053" y="905"/>
                  <a:pt x="1071" y="913"/>
                </a:cubicBezTo>
              </a:path>
            </a:pathLst>
          </a:custGeom>
          <a:solidFill>
            <a:srgbClr val="DDDDDD">
              <a:alpha val="50195"/>
            </a:srgbClr>
          </a:solidFill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/>
          </a:p>
        </p:txBody>
      </p:sp>
      <p:sp>
        <p:nvSpPr>
          <p:cNvPr id="7186" name="Line 206"/>
          <p:cNvSpPr>
            <a:spLocks noChangeShapeType="1"/>
          </p:cNvSpPr>
          <p:nvPr/>
        </p:nvSpPr>
        <p:spPr bwMode="auto">
          <a:xfrm flipV="1">
            <a:off x="1800225" y="1212850"/>
            <a:ext cx="0" cy="1898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187" name="Text Box 207"/>
          <p:cNvSpPr txBox="1">
            <a:spLocks noChangeArrowheads="1"/>
          </p:cNvSpPr>
          <p:nvPr/>
        </p:nvSpPr>
        <p:spPr bwMode="auto">
          <a:xfrm>
            <a:off x="5405438" y="10779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>
                <a:ea typeface="Arial Unicode MS" pitchFamily="34" charset="-128"/>
                <a:cs typeface="Arial Unicode MS" pitchFamily="34" charset="-128"/>
              </a:rPr>
              <a:t>③</a:t>
            </a:r>
            <a:endParaRPr lang="da-DK" altLang="cs-CZ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88" name="Freeform 208"/>
          <p:cNvSpPr>
            <a:spLocks/>
          </p:cNvSpPr>
          <p:nvPr/>
        </p:nvSpPr>
        <p:spPr bwMode="auto">
          <a:xfrm>
            <a:off x="1892300" y="1441450"/>
            <a:ext cx="2189163" cy="1495425"/>
          </a:xfrm>
          <a:custGeom>
            <a:avLst/>
            <a:gdLst>
              <a:gd name="T0" fmla="*/ 2147483647 w 1458"/>
              <a:gd name="T1" fmla="*/ 2147483647 h 942"/>
              <a:gd name="T2" fmla="*/ 2147483647 w 1458"/>
              <a:gd name="T3" fmla="*/ 2147483647 h 942"/>
              <a:gd name="T4" fmla="*/ 2147483647 w 1458"/>
              <a:gd name="T5" fmla="*/ 2147483647 h 942"/>
              <a:gd name="T6" fmla="*/ 2147483647 w 1458"/>
              <a:gd name="T7" fmla="*/ 2147483647 h 942"/>
              <a:gd name="T8" fmla="*/ 2147483647 w 1458"/>
              <a:gd name="T9" fmla="*/ 2147483647 h 942"/>
              <a:gd name="T10" fmla="*/ 2147483647 w 1458"/>
              <a:gd name="T11" fmla="*/ 2147483647 h 942"/>
              <a:gd name="T12" fmla="*/ 2147483647 w 1458"/>
              <a:gd name="T13" fmla="*/ 2147483647 h 942"/>
              <a:gd name="T14" fmla="*/ 2147483647 w 1458"/>
              <a:gd name="T15" fmla="*/ 2147483647 h 942"/>
              <a:gd name="T16" fmla="*/ 2147483647 w 1458"/>
              <a:gd name="T17" fmla="*/ 2147483647 h 942"/>
              <a:gd name="T18" fmla="*/ 2147483647 w 1458"/>
              <a:gd name="T19" fmla="*/ 2147483647 h 942"/>
              <a:gd name="T20" fmla="*/ 2147483647 w 1458"/>
              <a:gd name="T21" fmla="*/ 2147483647 h 942"/>
              <a:gd name="T22" fmla="*/ 2147483647 w 1458"/>
              <a:gd name="T23" fmla="*/ 2147483647 h 942"/>
              <a:gd name="T24" fmla="*/ 2147483647 w 1458"/>
              <a:gd name="T25" fmla="*/ 2147483647 h 942"/>
              <a:gd name="T26" fmla="*/ 2147483647 w 1458"/>
              <a:gd name="T27" fmla="*/ 2147483647 h 942"/>
              <a:gd name="T28" fmla="*/ 2147483647 w 1458"/>
              <a:gd name="T29" fmla="*/ 2147483647 h 942"/>
              <a:gd name="T30" fmla="*/ 2147483647 w 1458"/>
              <a:gd name="T31" fmla="*/ 2147483647 h 942"/>
              <a:gd name="T32" fmla="*/ 2147483647 w 1458"/>
              <a:gd name="T33" fmla="*/ 2147483647 h 942"/>
              <a:gd name="T34" fmla="*/ 2147483647 w 1458"/>
              <a:gd name="T35" fmla="*/ 2147483647 h 942"/>
              <a:gd name="T36" fmla="*/ 2147483647 w 1458"/>
              <a:gd name="T37" fmla="*/ 2147483647 h 942"/>
              <a:gd name="T38" fmla="*/ 2147483647 w 1458"/>
              <a:gd name="T39" fmla="*/ 2147483647 h 942"/>
              <a:gd name="T40" fmla="*/ 2147483647 w 1458"/>
              <a:gd name="T41" fmla="*/ 2147483647 h 942"/>
              <a:gd name="T42" fmla="*/ 2147483647 w 1458"/>
              <a:gd name="T43" fmla="*/ 2147483647 h 942"/>
              <a:gd name="T44" fmla="*/ 2147483647 w 1458"/>
              <a:gd name="T45" fmla="*/ 2147483647 h 942"/>
              <a:gd name="T46" fmla="*/ 2147483647 w 1458"/>
              <a:gd name="T47" fmla="*/ 2147483647 h 942"/>
              <a:gd name="T48" fmla="*/ 2147483647 w 1458"/>
              <a:gd name="T49" fmla="*/ 2147483647 h 942"/>
              <a:gd name="T50" fmla="*/ 2147483647 w 1458"/>
              <a:gd name="T51" fmla="*/ 2147483647 h 942"/>
              <a:gd name="T52" fmla="*/ 2147483647 w 1458"/>
              <a:gd name="T53" fmla="*/ 2147483647 h 942"/>
              <a:gd name="T54" fmla="*/ 2147483647 w 1458"/>
              <a:gd name="T55" fmla="*/ 2147483647 h 942"/>
              <a:gd name="T56" fmla="*/ 2147483647 w 1458"/>
              <a:gd name="T57" fmla="*/ 2147483647 h 942"/>
              <a:gd name="T58" fmla="*/ 2147483647 w 1458"/>
              <a:gd name="T59" fmla="*/ 2147483647 h 942"/>
              <a:gd name="T60" fmla="*/ 2147483647 w 1458"/>
              <a:gd name="T61" fmla="*/ 2147483647 h 942"/>
              <a:gd name="T62" fmla="*/ 2147483647 w 1458"/>
              <a:gd name="T63" fmla="*/ 2147483647 h 942"/>
              <a:gd name="T64" fmla="*/ 2147483647 w 1458"/>
              <a:gd name="T65" fmla="*/ 2147483647 h 942"/>
              <a:gd name="T66" fmla="*/ 2147483647 w 1458"/>
              <a:gd name="T67" fmla="*/ 2147483647 h 942"/>
              <a:gd name="T68" fmla="*/ 2147483647 w 1458"/>
              <a:gd name="T69" fmla="*/ 2147483647 h 942"/>
              <a:gd name="T70" fmla="*/ 2147483647 w 1458"/>
              <a:gd name="T71" fmla="*/ 2147483647 h 942"/>
              <a:gd name="T72" fmla="*/ 2147483647 w 1458"/>
              <a:gd name="T73" fmla="*/ 2147483647 h 942"/>
              <a:gd name="T74" fmla="*/ 2147483647 w 1458"/>
              <a:gd name="T75" fmla="*/ 2147483647 h 942"/>
              <a:gd name="T76" fmla="*/ 2147483647 w 1458"/>
              <a:gd name="T77" fmla="*/ 2147483647 h 942"/>
              <a:gd name="T78" fmla="*/ 2147483647 w 1458"/>
              <a:gd name="T79" fmla="*/ 2147483647 h 942"/>
              <a:gd name="T80" fmla="*/ 2147483647 w 1458"/>
              <a:gd name="T81" fmla="*/ 2147483647 h 942"/>
              <a:gd name="T82" fmla="*/ 2147483647 w 1458"/>
              <a:gd name="T83" fmla="*/ 2147483647 h 942"/>
              <a:gd name="T84" fmla="*/ 2147483647 w 1458"/>
              <a:gd name="T85" fmla="*/ 2147483647 h 942"/>
              <a:gd name="T86" fmla="*/ 2147483647 w 1458"/>
              <a:gd name="T87" fmla="*/ 2147483647 h 942"/>
              <a:gd name="T88" fmla="*/ 2147483647 w 1458"/>
              <a:gd name="T89" fmla="*/ 2147483647 h 942"/>
              <a:gd name="T90" fmla="*/ 2147483647 w 1458"/>
              <a:gd name="T91" fmla="*/ 2147483647 h 942"/>
              <a:gd name="T92" fmla="*/ 2147483647 w 1458"/>
              <a:gd name="T93" fmla="*/ 2147483647 h 942"/>
              <a:gd name="T94" fmla="*/ 2147483647 w 1458"/>
              <a:gd name="T95" fmla="*/ 2147483647 h 942"/>
              <a:gd name="T96" fmla="*/ 2147483647 w 1458"/>
              <a:gd name="T97" fmla="*/ 2147483647 h 942"/>
              <a:gd name="T98" fmla="*/ 2147483647 w 1458"/>
              <a:gd name="T99" fmla="*/ 2147483647 h 942"/>
              <a:gd name="T100" fmla="*/ 2147483647 w 1458"/>
              <a:gd name="T101" fmla="*/ 2147483647 h 942"/>
              <a:gd name="T102" fmla="*/ 2147483647 w 1458"/>
              <a:gd name="T103" fmla="*/ 2147483647 h 942"/>
              <a:gd name="T104" fmla="*/ 2147483647 w 1458"/>
              <a:gd name="T105" fmla="*/ 2147483647 h 942"/>
              <a:gd name="T106" fmla="*/ 2147483647 w 1458"/>
              <a:gd name="T107" fmla="*/ 2147483647 h 942"/>
              <a:gd name="T108" fmla="*/ 2147483647 w 1458"/>
              <a:gd name="T109" fmla="*/ 2147483647 h 942"/>
              <a:gd name="T110" fmla="*/ 2147483647 w 1458"/>
              <a:gd name="T111" fmla="*/ 2147483647 h 942"/>
              <a:gd name="T112" fmla="*/ 0 w 1458"/>
              <a:gd name="T113" fmla="*/ 2147483647 h 9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58"/>
              <a:gd name="T172" fmla="*/ 0 h 942"/>
              <a:gd name="T173" fmla="*/ 1458 w 1458"/>
              <a:gd name="T174" fmla="*/ 942 h 9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58" h="942">
                <a:moveTo>
                  <a:pt x="1458" y="933"/>
                </a:moveTo>
                <a:cubicBezTo>
                  <a:pt x="1436" y="934"/>
                  <a:pt x="1414" y="936"/>
                  <a:pt x="1395" y="933"/>
                </a:cubicBezTo>
                <a:cubicBezTo>
                  <a:pt x="1376" y="930"/>
                  <a:pt x="1358" y="924"/>
                  <a:pt x="1341" y="915"/>
                </a:cubicBezTo>
                <a:cubicBezTo>
                  <a:pt x="1324" y="906"/>
                  <a:pt x="1311" y="889"/>
                  <a:pt x="1296" y="879"/>
                </a:cubicBezTo>
                <a:cubicBezTo>
                  <a:pt x="1281" y="869"/>
                  <a:pt x="1267" y="858"/>
                  <a:pt x="1251" y="852"/>
                </a:cubicBezTo>
                <a:cubicBezTo>
                  <a:pt x="1235" y="846"/>
                  <a:pt x="1206" y="851"/>
                  <a:pt x="1197" y="843"/>
                </a:cubicBezTo>
                <a:cubicBezTo>
                  <a:pt x="1188" y="835"/>
                  <a:pt x="1202" y="813"/>
                  <a:pt x="1197" y="807"/>
                </a:cubicBezTo>
                <a:cubicBezTo>
                  <a:pt x="1192" y="801"/>
                  <a:pt x="1180" y="811"/>
                  <a:pt x="1170" y="807"/>
                </a:cubicBezTo>
                <a:cubicBezTo>
                  <a:pt x="1160" y="803"/>
                  <a:pt x="1146" y="797"/>
                  <a:pt x="1134" y="780"/>
                </a:cubicBezTo>
                <a:cubicBezTo>
                  <a:pt x="1122" y="763"/>
                  <a:pt x="1113" y="724"/>
                  <a:pt x="1098" y="708"/>
                </a:cubicBezTo>
                <a:cubicBezTo>
                  <a:pt x="1083" y="692"/>
                  <a:pt x="1053" y="695"/>
                  <a:pt x="1044" y="681"/>
                </a:cubicBezTo>
                <a:cubicBezTo>
                  <a:pt x="1035" y="667"/>
                  <a:pt x="1050" y="645"/>
                  <a:pt x="1044" y="627"/>
                </a:cubicBezTo>
                <a:cubicBezTo>
                  <a:pt x="1038" y="609"/>
                  <a:pt x="1023" y="589"/>
                  <a:pt x="1008" y="573"/>
                </a:cubicBezTo>
                <a:cubicBezTo>
                  <a:pt x="993" y="557"/>
                  <a:pt x="966" y="543"/>
                  <a:pt x="954" y="528"/>
                </a:cubicBezTo>
                <a:cubicBezTo>
                  <a:pt x="942" y="513"/>
                  <a:pt x="942" y="501"/>
                  <a:pt x="936" y="483"/>
                </a:cubicBezTo>
                <a:cubicBezTo>
                  <a:pt x="930" y="465"/>
                  <a:pt x="924" y="438"/>
                  <a:pt x="918" y="420"/>
                </a:cubicBezTo>
                <a:cubicBezTo>
                  <a:pt x="912" y="402"/>
                  <a:pt x="909" y="389"/>
                  <a:pt x="900" y="375"/>
                </a:cubicBezTo>
                <a:cubicBezTo>
                  <a:pt x="891" y="361"/>
                  <a:pt x="874" y="342"/>
                  <a:pt x="864" y="339"/>
                </a:cubicBezTo>
                <a:cubicBezTo>
                  <a:pt x="854" y="336"/>
                  <a:pt x="844" y="358"/>
                  <a:pt x="837" y="357"/>
                </a:cubicBezTo>
                <a:cubicBezTo>
                  <a:pt x="830" y="356"/>
                  <a:pt x="825" y="342"/>
                  <a:pt x="819" y="330"/>
                </a:cubicBezTo>
                <a:cubicBezTo>
                  <a:pt x="813" y="318"/>
                  <a:pt x="810" y="297"/>
                  <a:pt x="801" y="285"/>
                </a:cubicBezTo>
                <a:cubicBezTo>
                  <a:pt x="792" y="273"/>
                  <a:pt x="772" y="269"/>
                  <a:pt x="765" y="258"/>
                </a:cubicBezTo>
                <a:cubicBezTo>
                  <a:pt x="758" y="247"/>
                  <a:pt x="762" y="229"/>
                  <a:pt x="756" y="222"/>
                </a:cubicBezTo>
                <a:cubicBezTo>
                  <a:pt x="750" y="215"/>
                  <a:pt x="736" y="214"/>
                  <a:pt x="729" y="213"/>
                </a:cubicBezTo>
                <a:cubicBezTo>
                  <a:pt x="722" y="212"/>
                  <a:pt x="718" y="217"/>
                  <a:pt x="711" y="213"/>
                </a:cubicBezTo>
                <a:cubicBezTo>
                  <a:pt x="704" y="209"/>
                  <a:pt x="693" y="196"/>
                  <a:pt x="684" y="186"/>
                </a:cubicBezTo>
                <a:cubicBezTo>
                  <a:pt x="675" y="176"/>
                  <a:pt x="663" y="162"/>
                  <a:pt x="657" y="150"/>
                </a:cubicBezTo>
                <a:cubicBezTo>
                  <a:pt x="651" y="138"/>
                  <a:pt x="656" y="126"/>
                  <a:pt x="648" y="114"/>
                </a:cubicBezTo>
                <a:cubicBezTo>
                  <a:pt x="640" y="102"/>
                  <a:pt x="627" y="90"/>
                  <a:pt x="612" y="78"/>
                </a:cubicBezTo>
                <a:cubicBezTo>
                  <a:pt x="597" y="66"/>
                  <a:pt x="570" y="54"/>
                  <a:pt x="558" y="42"/>
                </a:cubicBezTo>
                <a:cubicBezTo>
                  <a:pt x="546" y="30"/>
                  <a:pt x="547" y="12"/>
                  <a:pt x="540" y="6"/>
                </a:cubicBezTo>
                <a:cubicBezTo>
                  <a:pt x="533" y="0"/>
                  <a:pt x="518" y="0"/>
                  <a:pt x="513" y="6"/>
                </a:cubicBezTo>
                <a:cubicBezTo>
                  <a:pt x="508" y="12"/>
                  <a:pt x="518" y="27"/>
                  <a:pt x="513" y="42"/>
                </a:cubicBezTo>
                <a:cubicBezTo>
                  <a:pt x="508" y="57"/>
                  <a:pt x="490" y="78"/>
                  <a:pt x="486" y="96"/>
                </a:cubicBezTo>
                <a:cubicBezTo>
                  <a:pt x="482" y="114"/>
                  <a:pt x="488" y="135"/>
                  <a:pt x="486" y="150"/>
                </a:cubicBezTo>
                <a:cubicBezTo>
                  <a:pt x="484" y="165"/>
                  <a:pt x="480" y="176"/>
                  <a:pt x="477" y="186"/>
                </a:cubicBezTo>
                <a:cubicBezTo>
                  <a:pt x="474" y="196"/>
                  <a:pt x="471" y="200"/>
                  <a:pt x="468" y="213"/>
                </a:cubicBezTo>
                <a:cubicBezTo>
                  <a:pt x="465" y="226"/>
                  <a:pt x="466" y="251"/>
                  <a:pt x="459" y="267"/>
                </a:cubicBezTo>
                <a:cubicBezTo>
                  <a:pt x="452" y="283"/>
                  <a:pt x="433" y="288"/>
                  <a:pt x="423" y="312"/>
                </a:cubicBezTo>
                <a:cubicBezTo>
                  <a:pt x="413" y="336"/>
                  <a:pt x="400" y="384"/>
                  <a:pt x="396" y="411"/>
                </a:cubicBezTo>
                <a:cubicBezTo>
                  <a:pt x="392" y="438"/>
                  <a:pt x="400" y="456"/>
                  <a:pt x="396" y="474"/>
                </a:cubicBezTo>
                <a:cubicBezTo>
                  <a:pt x="392" y="492"/>
                  <a:pt x="374" y="504"/>
                  <a:pt x="369" y="519"/>
                </a:cubicBezTo>
                <a:cubicBezTo>
                  <a:pt x="364" y="534"/>
                  <a:pt x="370" y="545"/>
                  <a:pt x="369" y="564"/>
                </a:cubicBezTo>
                <a:cubicBezTo>
                  <a:pt x="368" y="583"/>
                  <a:pt x="364" y="617"/>
                  <a:pt x="360" y="636"/>
                </a:cubicBezTo>
                <a:cubicBezTo>
                  <a:pt x="356" y="655"/>
                  <a:pt x="346" y="665"/>
                  <a:pt x="342" y="681"/>
                </a:cubicBezTo>
                <a:cubicBezTo>
                  <a:pt x="338" y="697"/>
                  <a:pt x="334" y="719"/>
                  <a:pt x="333" y="735"/>
                </a:cubicBezTo>
                <a:cubicBezTo>
                  <a:pt x="332" y="751"/>
                  <a:pt x="338" y="769"/>
                  <a:pt x="333" y="780"/>
                </a:cubicBezTo>
                <a:cubicBezTo>
                  <a:pt x="328" y="791"/>
                  <a:pt x="313" y="791"/>
                  <a:pt x="306" y="798"/>
                </a:cubicBezTo>
                <a:cubicBezTo>
                  <a:pt x="299" y="805"/>
                  <a:pt x="291" y="816"/>
                  <a:pt x="288" y="825"/>
                </a:cubicBezTo>
                <a:cubicBezTo>
                  <a:pt x="285" y="834"/>
                  <a:pt x="294" y="843"/>
                  <a:pt x="288" y="852"/>
                </a:cubicBezTo>
                <a:cubicBezTo>
                  <a:pt x="282" y="861"/>
                  <a:pt x="266" y="871"/>
                  <a:pt x="252" y="879"/>
                </a:cubicBezTo>
                <a:cubicBezTo>
                  <a:pt x="238" y="887"/>
                  <a:pt x="222" y="891"/>
                  <a:pt x="207" y="897"/>
                </a:cubicBezTo>
                <a:cubicBezTo>
                  <a:pt x="192" y="903"/>
                  <a:pt x="178" y="911"/>
                  <a:pt x="162" y="915"/>
                </a:cubicBezTo>
                <a:cubicBezTo>
                  <a:pt x="146" y="919"/>
                  <a:pt x="124" y="923"/>
                  <a:pt x="108" y="924"/>
                </a:cubicBezTo>
                <a:cubicBezTo>
                  <a:pt x="92" y="925"/>
                  <a:pt x="76" y="923"/>
                  <a:pt x="63" y="924"/>
                </a:cubicBezTo>
                <a:cubicBezTo>
                  <a:pt x="50" y="925"/>
                  <a:pt x="37" y="930"/>
                  <a:pt x="27" y="933"/>
                </a:cubicBezTo>
                <a:cubicBezTo>
                  <a:pt x="17" y="936"/>
                  <a:pt x="8" y="939"/>
                  <a:pt x="0" y="942"/>
                </a:cubicBezTo>
              </a:path>
            </a:pathLst>
          </a:custGeom>
          <a:solidFill>
            <a:srgbClr val="CDF2FF">
              <a:alpha val="50195"/>
            </a:srgbClr>
          </a:solidFill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/>
          </a:p>
        </p:txBody>
      </p:sp>
      <p:sp>
        <p:nvSpPr>
          <p:cNvPr id="7189" name="Text Box 209"/>
          <p:cNvSpPr txBox="1">
            <a:spLocks noChangeArrowheads="1"/>
          </p:cNvSpPr>
          <p:nvPr/>
        </p:nvSpPr>
        <p:spPr bwMode="auto">
          <a:xfrm>
            <a:off x="3890963" y="1089025"/>
            <a:ext cx="67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cs-CZ"/>
              <a:t>=</a:t>
            </a:r>
          </a:p>
        </p:txBody>
      </p:sp>
      <p:sp>
        <p:nvSpPr>
          <p:cNvPr id="7190" name="Text Box 212"/>
          <p:cNvSpPr txBox="1">
            <a:spLocks noChangeArrowheads="1"/>
          </p:cNvSpPr>
          <p:nvPr/>
        </p:nvSpPr>
        <p:spPr bwMode="auto">
          <a:xfrm>
            <a:off x="2095500" y="1093788"/>
            <a:ext cx="67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/>
              <a:t>+</a:t>
            </a:r>
            <a:endParaRPr lang="da-DK" altLang="cs-CZ"/>
          </a:p>
        </p:txBody>
      </p:sp>
      <p:sp>
        <p:nvSpPr>
          <p:cNvPr id="7191" name="Text Box 213"/>
          <p:cNvSpPr txBox="1">
            <a:spLocks noChangeArrowheads="1"/>
          </p:cNvSpPr>
          <p:nvPr/>
        </p:nvSpPr>
        <p:spPr bwMode="auto">
          <a:xfrm>
            <a:off x="1830388" y="10763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>
                <a:ea typeface="Arial Unicode MS" pitchFamily="34" charset="-128"/>
                <a:cs typeface="Arial Unicode MS" pitchFamily="34" charset="-128"/>
              </a:rPr>
              <a:t>①</a:t>
            </a:r>
            <a:endParaRPr lang="da-DK" altLang="cs-CZ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92" name="Text Box 214"/>
          <p:cNvSpPr txBox="1">
            <a:spLocks noChangeArrowheads="1"/>
          </p:cNvSpPr>
          <p:nvPr/>
        </p:nvSpPr>
        <p:spPr bwMode="auto">
          <a:xfrm>
            <a:off x="2660650" y="10763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>
                <a:ea typeface="Arial Unicode MS" pitchFamily="34" charset="-128"/>
                <a:cs typeface="Arial Unicode MS" pitchFamily="34" charset="-128"/>
              </a:rPr>
              <a:t>②</a:t>
            </a:r>
            <a:endParaRPr lang="da-DK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OGBAL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85750" y="303213"/>
            <a:ext cx="5035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BOGBALLE x konkurence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485" name="obrázek 9" descr="G:\Fotky obr\Výstavy\DLG feldtag 14\Amazone ZA-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74813"/>
            <a:ext cx="35829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ek 12" descr="G:\Fotky obr\Výstavy\DLG feldtag 14\Kuhn-Rauch Ax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3668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ázek 13" descr="G:\Fotky obr\Výstavy\DLG feldtag 14\Kverne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366871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obrázek 15" descr="G:\Fotky obr\Výstavy\DLG feldtag 14\Sulk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37004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obrázek 10" descr="G:\Fotky obr\Výstavy\DLG feldtag 14\BOGBALLE M2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6125"/>
            <a:ext cx="3700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felt 58"/>
          <p:cNvSpPr txBox="1"/>
          <p:nvPr/>
        </p:nvSpPr>
        <p:spPr>
          <a:xfrm>
            <a:off x="214313" y="1335088"/>
            <a:ext cx="3929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/>
              <a:t>Amazone ZA-TS -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hran. lopatka otáčky kotouče </a:t>
            </a:r>
          </a:p>
        </p:txBody>
      </p:sp>
      <p:sp>
        <p:nvSpPr>
          <p:cNvPr id="20491" name="Tekstfelt 58"/>
          <p:cNvSpPr txBox="1">
            <a:spLocks noChangeArrowheads="1"/>
          </p:cNvSpPr>
          <p:nvPr/>
        </p:nvSpPr>
        <p:spPr bwMode="auto">
          <a:xfrm>
            <a:off x="2000250" y="785813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FF0000"/>
                </a:solidFill>
              </a:rPr>
              <a:t>Hraniční hnojení - DLG Bernbugr  2014 </a:t>
            </a:r>
          </a:p>
        </p:txBody>
      </p:sp>
      <p:sp>
        <p:nvSpPr>
          <p:cNvPr id="17" name="Tekstfelt 58"/>
          <p:cNvSpPr txBox="1"/>
          <p:nvPr/>
        </p:nvSpPr>
        <p:spPr>
          <a:xfrm>
            <a:off x="142875" y="3000375"/>
            <a:ext cx="2214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 err="1"/>
              <a:t>Rauch</a:t>
            </a:r>
            <a:r>
              <a:rPr lang="cs-CZ" sz="1400" dirty="0"/>
              <a:t> Axis -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deflektor</a:t>
            </a:r>
          </a:p>
        </p:txBody>
      </p:sp>
      <p:sp>
        <p:nvSpPr>
          <p:cNvPr id="18" name="Tekstfelt 58"/>
          <p:cNvSpPr txBox="1"/>
          <p:nvPr/>
        </p:nvSpPr>
        <p:spPr>
          <a:xfrm>
            <a:off x="214313" y="4692650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 err="1"/>
              <a:t>Vicon</a:t>
            </a:r>
            <a:r>
              <a:rPr lang="cs-CZ" sz="1400" dirty="0"/>
              <a:t> </a:t>
            </a:r>
            <a:r>
              <a:rPr lang="cs-CZ" sz="1400" dirty="0" err="1"/>
              <a:t>RotaFlow</a:t>
            </a:r>
            <a:r>
              <a:rPr lang="cs-CZ" sz="1400" dirty="0"/>
              <a:t> EDW -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deflektor</a:t>
            </a:r>
          </a:p>
          <a:p>
            <a:pPr algn="ctr">
              <a:defRPr/>
            </a:pPr>
            <a:endParaRPr lang="cs-CZ" sz="1400" dirty="0"/>
          </a:p>
        </p:txBody>
      </p:sp>
      <p:sp>
        <p:nvSpPr>
          <p:cNvPr id="19" name="Tekstfelt 58"/>
          <p:cNvSpPr txBox="1"/>
          <p:nvPr/>
        </p:nvSpPr>
        <p:spPr>
          <a:xfrm>
            <a:off x="4500563" y="1285875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/>
              <a:t>Sulky TRIBORD 3D –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hran. lopatka </a:t>
            </a:r>
          </a:p>
        </p:txBody>
      </p:sp>
      <p:sp>
        <p:nvSpPr>
          <p:cNvPr id="20" name="Tekstfelt 58"/>
          <p:cNvSpPr txBox="1"/>
          <p:nvPr/>
        </p:nvSpPr>
        <p:spPr>
          <a:xfrm>
            <a:off x="4643438" y="3000375"/>
            <a:ext cx="3143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/>
              <a:t>Bogballe M2W –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změna rotace Trend</a:t>
            </a:r>
          </a:p>
        </p:txBody>
      </p:sp>
      <p:pic>
        <p:nvPicPr>
          <p:cNvPr id="20496" name="obrázek 11" descr="G:\Fotky obr\Výstavy\DLG feldtag 14\Breda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5000625"/>
            <a:ext cx="37433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felt 58"/>
          <p:cNvSpPr txBox="1"/>
          <p:nvPr/>
        </p:nvSpPr>
        <p:spPr>
          <a:xfrm>
            <a:off x="4500563" y="4764088"/>
            <a:ext cx="2500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 err="1"/>
              <a:t>Bredal</a:t>
            </a:r>
            <a:r>
              <a:rPr lang="cs-CZ" sz="1400" dirty="0"/>
              <a:t> – 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otáčky kotouče</a:t>
            </a:r>
          </a:p>
        </p:txBody>
      </p:sp>
      <p:sp>
        <p:nvSpPr>
          <p:cNvPr id="20498" name="Tekstfelt 58"/>
          <p:cNvSpPr txBox="1">
            <a:spLocks noChangeArrowheads="1"/>
          </p:cNvSpPr>
          <p:nvPr/>
        </p:nvSpPr>
        <p:spPr bwMode="auto">
          <a:xfrm rot="4281491">
            <a:off x="2567782" y="3666331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FF0000"/>
                </a:solidFill>
              </a:rPr>
              <a:t>Záběr 24 m </a:t>
            </a:r>
            <a:r>
              <a:rPr lang="cs-CZ" altLang="cs-CZ" sz="28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Argumenty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OGBAL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50825" y="303213"/>
            <a:ext cx="41767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Jednoduchost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" y="714375"/>
            <a:ext cx="88510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4644139"/>
            <a:ext cx="2101850" cy="179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Outl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0" t="35809" r="27631" b="12466"/>
          <a:stretch>
            <a:fillRect/>
          </a:stretch>
        </p:blipFill>
        <p:spPr bwMode="auto">
          <a:xfrm>
            <a:off x="6643688" y="4572000"/>
            <a:ext cx="2143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								</a:t>
            </a:r>
            <a:r>
              <a:rPr lang="da-DK" smtClean="0"/>
              <a:t> </a:t>
            </a:r>
            <a:r>
              <a:rPr lang="en-US" smtClean="0"/>
              <a:t>                             </a:t>
            </a:r>
            <a:r>
              <a:rPr lang="en-US" sz="800" smtClean="0"/>
              <a:t> </a:t>
            </a:r>
            <a:fld id="{9D0F16AE-E9EE-49A3-8682-BC66BB6133BA}" type="slidenum">
              <a:rPr lang="da-DK" smtClean="0"/>
              <a:pPr>
                <a:defRPr/>
              </a:pPr>
              <a:t>19</a:t>
            </a:fld>
            <a:endParaRPr lang="da-DK" smtClean="0"/>
          </a:p>
        </p:txBody>
      </p:sp>
      <p:sp>
        <p:nvSpPr>
          <p:cNvPr id="23555" name="Text Box 5252"/>
          <p:cNvSpPr txBox="1">
            <a:spLocks noChangeArrowheads="1"/>
          </p:cNvSpPr>
          <p:nvPr/>
        </p:nvSpPr>
        <p:spPr bwMode="auto">
          <a:xfrm>
            <a:off x="2286000" y="769938"/>
            <a:ext cx="542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Lopatky - záběry</a:t>
            </a:r>
          </a:p>
        </p:txBody>
      </p:sp>
      <p:sp>
        <p:nvSpPr>
          <p:cNvPr id="23556" name="Text Box 5253"/>
          <p:cNvSpPr txBox="1">
            <a:spLocks noChangeArrowheads="1"/>
          </p:cNvSpPr>
          <p:nvPr/>
        </p:nvSpPr>
        <p:spPr bwMode="auto">
          <a:xfrm>
            <a:off x="1949450" y="1768475"/>
            <a:ext cx="541496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>
                <a:solidFill>
                  <a:srgbClr val="FF0000"/>
                </a:solidFill>
              </a:rPr>
              <a:t>E1T	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  <a:r>
              <a:rPr lang="cs-CZ" altLang="cs-CZ" sz="2400"/>
              <a:t>záběr 12 – 18 m</a:t>
            </a:r>
          </a:p>
          <a:p>
            <a:pPr algn="ctr">
              <a:spcBef>
                <a:spcPct val="50000"/>
              </a:spcBef>
            </a:pPr>
            <a:r>
              <a:rPr lang="cs-CZ" altLang="cs-CZ" sz="3600">
                <a:solidFill>
                  <a:srgbClr val="FF0000"/>
                </a:solidFill>
              </a:rPr>
              <a:t>E2T	</a:t>
            </a:r>
            <a:r>
              <a:rPr lang="cs-CZ" altLang="cs-CZ" sz="2400"/>
              <a:t> záběr 20 – 24 m</a:t>
            </a:r>
          </a:p>
          <a:p>
            <a:pPr algn="ctr">
              <a:spcBef>
                <a:spcPct val="50000"/>
              </a:spcBef>
            </a:pPr>
            <a:r>
              <a:rPr lang="cs-CZ" altLang="cs-CZ" sz="3600">
                <a:solidFill>
                  <a:srgbClr val="FF0000"/>
                </a:solidFill>
              </a:rPr>
              <a:t>E6T</a:t>
            </a:r>
            <a:r>
              <a:rPr lang="cs-CZ" altLang="cs-CZ" sz="2400"/>
              <a:t> záběr 28 – 36 m</a:t>
            </a:r>
          </a:p>
          <a:p>
            <a:pPr algn="ctr">
              <a:spcBef>
                <a:spcPct val="50000"/>
              </a:spcBef>
            </a:pPr>
            <a:r>
              <a:rPr lang="cs-CZ" altLang="cs-CZ" sz="3600">
                <a:solidFill>
                  <a:srgbClr val="FF0000"/>
                </a:solidFill>
              </a:rPr>
              <a:t>E8T</a:t>
            </a:r>
            <a:r>
              <a:rPr lang="cs-CZ" altLang="cs-CZ" sz="2400"/>
              <a:t>	záběr 36 – 42 m</a:t>
            </a:r>
          </a:p>
          <a:p>
            <a:pPr algn="ctr">
              <a:spcBef>
                <a:spcPct val="50000"/>
              </a:spcBef>
            </a:pPr>
            <a:endParaRPr lang="cs-CZ" altLang="cs-CZ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A2T	 </a:t>
            </a:r>
            <a:r>
              <a:rPr lang="cs-CZ" altLang="cs-CZ"/>
              <a:t>záběr 10 – 15 m	</a:t>
            </a:r>
            <a:r>
              <a:rPr lang="cs-CZ" altLang="cs-CZ" sz="2400"/>
              <a:t>pro L1</a:t>
            </a:r>
          </a:p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	A3T	</a:t>
            </a:r>
            <a:r>
              <a:rPr lang="cs-CZ" altLang="cs-CZ"/>
              <a:t> záběr 18 m	</a:t>
            </a:r>
            <a:r>
              <a:rPr lang="cs-CZ" altLang="cs-CZ" sz="2400"/>
              <a:t>pro L1</a:t>
            </a:r>
          </a:p>
        </p:txBody>
      </p:sp>
      <p:grpSp>
        <p:nvGrpSpPr>
          <p:cNvPr id="23557" name="Gruppe 3072"/>
          <p:cNvGrpSpPr>
            <a:grpSpLocks/>
          </p:cNvGrpSpPr>
          <p:nvPr/>
        </p:nvGrpSpPr>
        <p:grpSpPr bwMode="auto">
          <a:xfrm>
            <a:off x="428625" y="1643063"/>
            <a:ext cx="1428750" cy="1004887"/>
            <a:chOff x="431396" y="2132856"/>
            <a:chExt cx="5940804" cy="4176464"/>
          </a:xfrm>
        </p:grpSpPr>
        <p:grpSp>
          <p:nvGrpSpPr>
            <p:cNvPr id="23585" name="Gruppe 3071"/>
            <p:cNvGrpSpPr>
              <a:grpSpLocks/>
            </p:cNvGrpSpPr>
            <p:nvPr/>
          </p:nvGrpSpPr>
          <p:grpSpPr bwMode="auto">
            <a:xfrm>
              <a:off x="431396" y="2266315"/>
              <a:ext cx="5940804" cy="4043005"/>
              <a:chOff x="431396" y="2266315"/>
              <a:chExt cx="5940804" cy="4043005"/>
            </a:xfrm>
          </p:grpSpPr>
          <p:pic>
            <p:nvPicPr>
              <p:cNvPr id="23590" name="Billed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" t="23128" r="8026" b="11826"/>
              <a:stretch>
                <a:fillRect/>
              </a:stretch>
            </p:blipFill>
            <p:spPr bwMode="auto">
              <a:xfrm>
                <a:off x="431396" y="2468638"/>
                <a:ext cx="5940804" cy="384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ktangel 2"/>
              <p:cNvSpPr/>
              <p:nvPr/>
            </p:nvSpPr>
            <p:spPr>
              <a:xfrm>
                <a:off x="2213637" y="2568318"/>
                <a:ext cx="2376322" cy="112162"/>
              </a:xfrm>
              <a:prstGeom prst="rect">
                <a:avLst/>
              </a:prstGeom>
              <a:pattFill prst="solidDmnd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3592" name="Billede 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284795" y="2266315"/>
                <a:ext cx="234005" cy="426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Lige forbindelse 15"/>
            <p:cNvCxnSpPr/>
            <p:nvPr/>
          </p:nvCxnSpPr>
          <p:spPr>
            <a:xfrm>
              <a:off x="431396" y="2621100"/>
              <a:ext cx="296380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19"/>
            <p:cNvCxnSpPr/>
            <p:nvPr/>
          </p:nvCxnSpPr>
          <p:spPr>
            <a:xfrm>
              <a:off x="3395199" y="2132856"/>
              <a:ext cx="0" cy="4097289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25"/>
            <p:cNvCxnSpPr/>
            <p:nvPr/>
          </p:nvCxnSpPr>
          <p:spPr>
            <a:xfrm>
              <a:off x="3395199" y="2621100"/>
              <a:ext cx="296379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26"/>
            <p:cNvCxnSpPr/>
            <p:nvPr/>
          </p:nvCxnSpPr>
          <p:spPr>
            <a:xfrm>
              <a:off x="3395199" y="2627696"/>
              <a:ext cx="2217900" cy="2678744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  <a:prstDash val="dashDot"/>
              <a:headEnd type="oval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Gruppe 3072"/>
          <p:cNvGrpSpPr>
            <a:grpSpLocks/>
          </p:cNvGrpSpPr>
          <p:nvPr/>
        </p:nvGrpSpPr>
        <p:grpSpPr bwMode="auto">
          <a:xfrm>
            <a:off x="6500813" y="1571625"/>
            <a:ext cx="2071687" cy="1455738"/>
            <a:chOff x="431396" y="2132856"/>
            <a:chExt cx="5940804" cy="4176464"/>
          </a:xfrm>
        </p:grpSpPr>
        <p:grpSp>
          <p:nvGrpSpPr>
            <p:cNvPr id="23577" name="Gruppe 3071"/>
            <p:cNvGrpSpPr>
              <a:grpSpLocks/>
            </p:cNvGrpSpPr>
            <p:nvPr/>
          </p:nvGrpSpPr>
          <p:grpSpPr bwMode="auto">
            <a:xfrm>
              <a:off x="431396" y="2266315"/>
              <a:ext cx="5940804" cy="4043005"/>
              <a:chOff x="431396" y="2266315"/>
              <a:chExt cx="5940804" cy="4043005"/>
            </a:xfrm>
          </p:grpSpPr>
          <p:pic>
            <p:nvPicPr>
              <p:cNvPr id="23582" name="Billed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" t="23128" r="8026" b="11826"/>
              <a:stretch>
                <a:fillRect/>
              </a:stretch>
            </p:blipFill>
            <p:spPr bwMode="auto">
              <a:xfrm>
                <a:off x="431396" y="2468638"/>
                <a:ext cx="5940804" cy="384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ktangel 2"/>
              <p:cNvSpPr/>
              <p:nvPr/>
            </p:nvSpPr>
            <p:spPr>
              <a:xfrm>
                <a:off x="2215914" y="2570087"/>
                <a:ext cx="2371768" cy="109308"/>
              </a:xfrm>
              <a:prstGeom prst="rect">
                <a:avLst/>
              </a:prstGeom>
              <a:pattFill prst="solidDmnd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3584" name="Billede 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284795" y="2266315"/>
                <a:ext cx="234005" cy="426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1" name="Lige forbindelse 15"/>
            <p:cNvCxnSpPr/>
            <p:nvPr/>
          </p:nvCxnSpPr>
          <p:spPr>
            <a:xfrm>
              <a:off x="431396" y="2624740"/>
              <a:ext cx="2968127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forbindelse 19"/>
            <p:cNvCxnSpPr/>
            <p:nvPr/>
          </p:nvCxnSpPr>
          <p:spPr>
            <a:xfrm>
              <a:off x="3394969" y="2132856"/>
              <a:ext cx="0" cy="409448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5"/>
            <p:cNvCxnSpPr/>
            <p:nvPr/>
          </p:nvCxnSpPr>
          <p:spPr>
            <a:xfrm>
              <a:off x="3394969" y="2624740"/>
              <a:ext cx="2968127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6"/>
            <p:cNvCxnSpPr/>
            <p:nvPr/>
          </p:nvCxnSpPr>
          <p:spPr>
            <a:xfrm>
              <a:off x="3394969" y="2624740"/>
              <a:ext cx="2216992" cy="2678037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  <a:prstDash val="dashDot"/>
              <a:headEnd type="oval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9" name="Gruppe 3072"/>
          <p:cNvGrpSpPr>
            <a:grpSpLocks/>
          </p:cNvGrpSpPr>
          <p:nvPr/>
        </p:nvGrpSpPr>
        <p:grpSpPr bwMode="auto">
          <a:xfrm>
            <a:off x="142875" y="3143250"/>
            <a:ext cx="3000375" cy="2109788"/>
            <a:chOff x="431396" y="2132856"/>
            <a:chExt cx="5940804" cy="4176464"/>
          </a:xfrm>
        </p:grpSpPr>
        <p:grpSp>
          <p:nvGrpSpPr>
            <p:cNvPr id="23569" name="Gruppe 3071"/>
            <p:cNvGrpSpPr>
              <a:grpSpLocks/>
            </p:cNvGrpSpPr>
            <p:nvPr/>
          </p:nvGrpSpPr>
          <p:grpSpPr bwMode="auto">
            <a:xfrm>
              <a:off x="431396" y="2266315"/>
              <a:ext cx="5940804" cy="4043005"/>
              <a:chOff x="431396" y="2266315"/>
              <a:chExt cx="5940804" cy="4043005"/>
            </a:xfrm>
          </p:grpSpPr>
          <p:pic>
            <p:nvPicPr>
              <p:cNvPr id="23574" name="Billed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" t="23128" r="8026" b="11826"/>
              <a:stretch>
                <a:fillRect/>
              </a:stretch>
            </p:blipFill>
            <p:spPr bwMode="auto">
              <a:xfrm>
                <a:off x="431396" y="2468638"/>
                <a:ext cx="5940804" cy="384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ktangel 2"/>
              <p:cNvSpPr/>
              <p:nvPr/>
            </p:nvSpPr>
            <p:spPr>
              <a:xfrm>
                <a:off x="2213638" y="2572815"/>
                <a:ext cx="2376322" cy="106847"/>
              </a:xfrm>
              <a:prstGeom prst="rect">
                <a:avLst/>
              </a:prstGeom>
              <a:pattFill prst="solidDmnd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3576" name="Billede 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284795" y="2266315"/>
                <a:ext cx="234005" cy="426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" name="Lige forbindelse 15"/>
            <p:cNvCxnSpPr/>
            <p:nvPr/>
          </p:nvCxnSpPr>
          <p:spPr>
            <a:xfrm>
              <a:off x="431396" y="2623095"/>
              <a:ext cx="296725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19"/>
            <p:cNvCxnSpPr/>
            <p:nvPr/>
          </p:nvCxnSpPr>
          <p:spPr>
            <a:xfrm>
              <a:off x="3395512" y="2132856"/>
              <a:ext cx="0" cy="4094757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ge forbindelse 25"/>
            <p:cNvCxnSpPr/>
            <p:nvPr/>
          </p:nvCxnSpPr>
          <p:spPr>
            <a:xfrm>
              <a:off x="3395512" y="2623095"/>
              <a:ext cx="296725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ge forbindelse 26"/>
            <p:cNvCxnSpPr/>
            <p:nvPr/>
          </p:nvCxnSpPr>
          <p:spPr>
            <a:xfrm>
              <a:off x="3395512" y="2626239"/>
              <a:ext cx="2216013" cy="2677462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  <a:prstDash val="dashDot"/>
              <a:headEnd type="oval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Gruppe 3072"/>
          <p:cNvGrpSpPr>
            <a:grpSpLocks/>
          </p:cNvGrpSpPr>
          <p:nvPr/>
        </p:nvGrpSpPr>
        <p:grpSpPr bwMode="auto">
          <a:xfrm>
            <a:off x="6286500" y="3500438"/>
            <a:ext cx="3929063" cy="2762250"/>
            <a:chOff x="431396" y="2132856"/>
            <a:chExt cx="5940804" cy="4176464"/>
          </a:xfrm>
        </p:grpSpPr>
        <p:grpSp>
          <p:nvGrpSpPr>
            <p:cNvPr id="23561" name="Gruppe 3071"/>
            <p:cNvGrpSpPr>
              <a:grpSpLocks/>
            </p:cNvGrpSpPr>
            <p:nvPr/>
          </p:nvGrpSpPr>
          <p:grpSpPr bwMode="auto">
            <a:xfrm>
              <a:off x="431396" y="2266315"/>
              <a:ext cx="5940804" cy="4043005"/>
              <a:chOff x="431396" y="2266315"/>
              <a:chExt cx="5940804" cy="4043005"/>
            </a:xfrm>
          </p:grpSpPr>
          <p:pic>
            <p:nvPicPr>
              <p:cNvPr id="23566" name="Billed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1" t="23128" r="8026" b="11826"/>
              <a:stretch>
                <a:fillRect/>
              </a:stretch>
            </p:blipFill>
            <p:spPr bwMode="auto">
              <a:xfrm>
                <a:off x="431396" y="2468638"/>
                <a:ext cx="5940804" cy="384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ktangel 2"/>
              <p:cNvSpPr/>
              <p:nvPr/>
            </p:nvSpPr>
            <p:spPr>
              <a:xfrm>
                <a:off x="2214838" y="2574505"/>
                <a:ext cx="2373920" cy="105612"/>
              </a:xfrm>
              <a:prstGeom prst="rect">
                <a:avLst/>
              </a:prstGeom>
              <a:pattFill prst="solidDmnd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3568" name="Billede 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284795" y="2266315"/>
                <a:ext cx="234005" cy="426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9" name="Lige forbindelse 15"/>
            <p:cNvCxnSpPr/>
            <p:nvPr/>
          </p:nvCxnSpPr>
          <p:spPr>
            <a:xfrm>
              <a:off x="431396" y="2622510"/>
              <a:ext cx="2966801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forbindelse 19"/>
            <p:cNvCxnSpPr/>
            <p:nvPr/>
          </p:nvCxnSpPr>
          <p:spPr>
            <a:xfrm>
              <a:off x="3395798" y="2132856"/>
              <a:ext cx="0" cy="4094855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ge forbindelse 25"/>
            <p:cNvCxnSpPr/>
            <p:nvPr/>
          </p:nvCxnSpPr>
          <p:spPr>
            <a:xfrm>
              <a:off x="3395798" y="2622510"/>
              <a:ext cx="2966801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forbindelse 26"/>
            <p:cNvCxnSpPr/>
            <p:nvPr/>
          </p:nvCxnSpPr>
          <p:spPr>
            <a:xfrm>
              <a:off x="3395798" y="2627311"/>
              <a:ext cx="2215499" cy="2676297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  <a:prstDash val="dashDot"/>
              <a:headEnd type="oval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Nákup nového rozmetadla?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47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3776663" y="6111875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da-DK" smtClean="0"/>
              <a:t>2002.10.10</a:t>
            </a:r>
            <a:r>
              <a:rPr lang="en-US" smtClean="0"/>
              <a:t> / M3/M3W</a:t>
            </a:r>
            <a:r>
              <a:rPr lang="da-DK" smtClean="0"/>
              <a:t>-</a:t>
            </a:r>
            <a:r>
              <a:rPr lang="en-US" smtClean="0"/>
              <a:t>GB</a:t>
            </a:r>
            <a:r>
              <a:rPr lang="da-DK" smtClean="0"/>
              <a:t>  </a:t>
            </a:r>
            <a:r>
              <a:rPr lang="en-US" smtClean="0"/>
              <a:t>									</a:t>
            </a:r>
            <a:r>
              <a:rPr lang="da-DK" smtClean="0"/>
              <a:t> </a:t>
            </a:r>
            <a:r>
              <a:rPr lang="en-US" smtClean="0"/>
              <a:t>                             </a:t>
            </a:r>
            <a:r>
              <a:rPr lang="en-US" sz="800" smtClean="0"/>
              <a:t> </a:t>
            </a:r>
            <a:fld id="{A43A6967-49A5-4D3F-8A4C-A2A40D9BB9A9}" type="slidenum">
              <a:rPr lang="da-DK" smtClean="0"/>
              <a:pPr>
                <a:defRPr/>
              </a:pPr>
              <a:t>20</a:t>
            </a:fld>
            <a:endParaRPr lang="da-DK" smtClean="0"/>
          </a:p>
        </p:txBody>
      </p:sp>
      <p:sp>
        <p:nvSpPr>
          <p:cNvPr id="24579" name="Text Box 1026"/>
          <p:cNvSpPr txBox="1">
            <a:spLocks noChangeArrowheads="1"/>
          </p:cNvSpPr>
          <p:nvPr/>
        </p:nvSpPr>
        <p:spPr bwMode="auto">
          <a:xfrm>
            <a:off x="-87313" y="0"/>
            <a:ext cx="290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cs-CZ" sz="2400" i="1">
                <a:solidFill>
                  <a:schemeClr val="bg1"/>
                </a:solidFill>
                <a:latin typeface="Arial Rounded MT Bold" pitchFamily="34" charset="0"/>
              </a:rPr>
              <a:t>NASTAVEN</a:t>
            </a:r>
            <a:r>
              <a:rPr lang="cs-CZ" altLang="cs-CZ" sz="2400" i="1">
                <a:solidFill>
                  <a:schemeClr val="bg1"/>
                </a:solidFill>
                <a:latin typeface="Arial Rounded MT Bold" pitchFamily="34" charset="0"/>
              </a:rPr>
              <a:t>Í</a:t>
            </a:r>
            <a:endParaRPr lang="da-DK" altLang="cs-CZ" sz="1200" i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3157538" y="342900"/>
            <a:ext cx="6073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cs-CZ" altLang="cs-CZ" sz="1000">
              <a:solidFill>
                <a:schemeClr val="tx2"/>
              </a:solidFill>
            </a:endParaRPr>
          </a:p>
        </p:txBody>
      </p:sp>
      <p:pic>
        <p:nvPicPr>
          <p:cNvPr id="24581" name="Picture 1037" descr="58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6706" b="3702"/>
          <a:stretch>
            <a:fillRect/>
          </a:stretch>
        </p:blipFill>
        <p:spPr bwMode="auto">
          <a:xfrm>
            <a:off x="6002338" y="492125"/>
            <a:ext cx="268446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58" descr="+40_r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000625"/>
            <a:ext cx="17414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59" descr="Kipviser r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98425"/>
            <a:ext cx="2230437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60" descr="Skalastop r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935413"/>
            <a:ext cx="1963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Line 1063"/>
          <p:cNvSpPr>
            <a:spLocks noChangeShapeType="1"/>
          </p:cNvSpPr>
          <p:nvPr/>
        </p:nvSpPr>
        <p:spPr bwMode="auto">
          <a:xfrm flipV="1">
            <a:off x="104775" y="4845050"/>
            <a:ext cx="0" cy="236538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med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86" name="Line 1054"/>
          <p:cNvSpPr>
            <a:spLocks noChangeShapeType="1"/>
          </p:cNvSpPr>
          <p:nvPr/>
        </p:nvSpPr>
        <p:spPr bwMode="auto">
          <a:xfrm flipH="1" flipV="1">
            <a:off x="2816225" y="6515100"/>
            <a:ext cx="5272088" cy="3175"/>
          </a:xfrm>
          <a:prstGeom prst="line">
            <a:avLst/>
          </a:prstGeom>
          <a:noFill/>
          <a:ln w="12700">
            <a:solidFill>
              <a:srgbClr val="002448"/>
            </a:solidFill>
            <a:prstDash val="sysDot"/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87" name="Line 1055"/>
          <p:cNvSpPr>
            <a:spLocks noChangeShapeType="1"/>
          </p:cNvSpPr>
          <p:nvPr/>
        </p:nvSpPr>
        <p:spPr bwMode="auto">
          <a:xfrm flipH="1">
            <a:off x="114300" y="6515100"/>
            <a:ext cx="2706688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sm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88" name="Text Box 1057"/>
          <p:cNvSpPr txBox="1">
            <a:spLocks noChangeArrowheads="1"/>
          </p:cNvSpPr>
          <p:nvPr/>
        </p:nvSpPr>
        <p:spPr bwMode="auto">
          <a:xfrm>
            <a:off x="161925" y="6226175"/>
            <a:ext cx="277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</a:rPr>
              <a:t>Úrovně dávkování</a:t>
            </a:r>
            <a:endParaRPr lang="cs-CZ" altLang="cs-CZ" sz="1400"/>
          </a:p>
        </p:txBody>
      </p:sp>
      <p:sp>
        <p:nvSpPr>
          <p:cNvPr id="24589" name="Line 1064"/>
          <p:cNvSpPr>
            <a:spLocks noChangeShapeType="1"/>
          </p:cNvSpPr>
          <p:nvPr/>
        </p:nvSpPr>
        <p:spPr bwMode="auto">
          <a:xfrm flipV="1">
            <a:off x="107950" y="6264275"/>
            <a:ext cx="0" cy="236538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med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0" name="Line 1076"/>
          <p:cNvSpPr>
            <a:spLocks noChangeShapeType="1"/>
          </p:cNvSpPr>
          <p:nvPr/>
        </p:nvSpPr>
        <p:spPr bwMode="auto">
          <a:xfrm flipV="1">
            <a:off x="1928813" y="3571875"/>
            <a:ext cx="4264025" cy="46038"/>
          </a:xfrm>
          <a:prstGeom prst="line">
            <a:avLst/>
          </a:prstGeom>
          <a:noFill/>
          <a:ln w="12700">
            <a:solidFill>
              <a:srgbClr val="002448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1" name="Line 1079"/>
          <p:cNvSpPr>
            <a:spLocks noChangeShapeType="1"/>
          </p:cNvSpPr>
          <p:nvPr/>
        </p:nvSpPr>
        <p:spPr bwMode="auto">
          <a:xfrm flipV="1">
            <a:off x="104775" y="2803525"/>
            <a:ext cx="0" cy="236538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med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2" name="Line 1084"/>
          <p:cNvSpPr>
            <a:spLocks noChangeShapeType="1"/>
          </p:cNvSpPr>
          <p:nvPr/>
        </p:nvSpPr>
        <p:spPr bwMode="auto">
          <a:xfrm>
            <a:off x="1993900" y="1128713"/>
            <a:ext cx="2628900" cy="0"/>
          </a:xfrm>
          <a:prstGeom prst="line">
            <a:avLst/>
          </a:prstGeom>
          <a:noFill/>
          <a:ln w="12700">
            <a:solidFill>
              <a:srgbClr val="002448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3" name="Line 1087"/>
          <p:cNvSpPr>
            <a:spLocks noChangeShapeType="1"/>
          </p:cNvSpPr>
          <p:nvPr/>
        </p:nvSpPr>
        <p:spPr bwMode="auto">
          <a:xfrm flipV="1">
            <a:off x="103188" y="881063"/>
            <a:ext cx="0" cy="236537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med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4" name="Rectangle 1089"/>
          <p:cNvSpPr>
            <a:spLocks noChangeArrowheads="1"/>
          </p:cNvSpPr>
          <p:nvPr/>
        </p:nvSpPr>
        <p:spPr bwMode="auto">
          <a:xfrm>
            <a:off x="1714500" y="642938"/>
            <a:ext cx="27193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1"/>
                </a:solidFill>
              </a:rPr>
              <a:t>Nastavení </a:t>
            </a:r>
            <a:r>
              <a:rPr lang="da-DK" altLang="cs-CZ" sz="2800">
                <a:solidFill>
                  <a:schemeClr val="bg1"/>
                </a:solidFill>
              </a:rPr>
              <a:t>sklonu</a:t>
            </a:r>
            <a:endParaRPr lang="da-DK" altLang="cs-CZ" sz="2800">
              <a:solidFill>
                <a:schemeClr val="tx2"/>
              </a:solidFill>
            </a:endParaRPr>
          </a:p>
        </p:txBody>
      </p:sp>
      <p:sp>
        <p:nvSpPr>
          <p:cNvPr id="24595" name="Line 1097"/>
          <p:cNvSpPr>
            <a:spLocks noChangeShapeType="1"/>
          </p:cNvSpPr>
          <p:nvPr/>
        </p:nvSpPr>
        <p:spPr bwMode="auto">
          <a:xfrm flipV="1">
            <a:off x="106363" y="4264025"/>
            <a:ext cx="0" cy="236538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med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6" name="Line 1105"/>
          <p:cNvSpPr>
            <a:spLocks noChangeShapeType="1"/>
          </p:cNvSpPr>
          <p:nvPr/>
        </p:nvSpPr>
        <p:spPr bwMode="auto">
          <a:xfrm flipV="1">
            <a:off x="107950" y="3405188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7" name="Rectangle 1089"/>
          <p:cNvSpPr>
            <a:spLocks noChangeArrowheads="1"/>
          </p:cNvSpPr>
          <p:nvPr/>
        </p:nvSpPr>
        <p:spPr bwMode="auto">
          <a:xfrm>
            <a:off x="1643063" y="2571750"/>
            <a:ext cx="2719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1"/>
                </a:solidFill>
              </a:rPr>
              <a:t>Nastavení dávky</a:t>
            </a:r>
            <a:endParaRPr lang="da-DK" altLang="cs-CZ" sz="2800">
              <a:solidFill>
                <a:schemeClr val="tx2"/>
              </a:solidFill>
            </a:endParaRPr>
          </a:p>
        </p:txBody>
      </p:sp>
      <p:sp>
        <p:nvSpPr>
          <p:cNvPr id="24598" name="Line 1084"/>
          <p:cNvSpPr>
            <a:spLocks noChangeShapeType="1"/>
          </p:cNvSpPr>
          <p:nvPr/>
        </p:nvSpPr>
        <p:spPr bwMode="auto">
          <a:xfrm>
            <a:off x="2143125" y="1571625"/>
            <a:ext cx="4929188" cy="1785938"/>
          </a:xfrm>
          <a:prstGeom prst="line">
            <a:avLst/>
          </a:prstGeom>
          <a:noFill/>
          <a:ln w="12700">
            <a:solidFill>
              <a:srgbClr val="002448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4599" name="Line 1076"/>
          <p:cNvSpPr>
            <a:spLocks noChangeShapeType="1"/>
          </p:cNvSpPr>
          <p:nvPr/>
        </p:nvSpPr>
        <p:spPr bwMode="auto">
          <a:xfrm>
            <a:off x="1928813" y="3786188"/>
            <a:ext cx="2509837" cy="627062"/>
          </a:xfrm>
          <a:prstGeom prst="line">
            <a:avLst/>
          </a:prstGeom>
          <a:noFill/>
          <a:ln w="12700">
            <a:solidFill>
              <a:srgbClr val="002448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OGBAL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714625" y="1000125"/>
            <a:ext cx="50355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Děkuji za pozornost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" name="Zástupný symbol pro obsah 3" descr="unava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924" y="1500174"/>
            <a:ext cx="5130406" cy="513040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Rozhodování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Agrumenty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47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Vývojový diagram: postup 8"/>
          <p:cNvSpPr/>
          <p:nvPr/>
        </p:nvSpPr>
        <p:spPr>
          <a:xfrm rot="19280654">
            <a:off x="2062163" y="1717675"/>
            <a:ext cx="2071687" cy="7143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Vývojový diagram: postup 9"/>
          <p:cNvSpPr/>
          <p:nvPr/>
        </p:nvSpPr>
        <p:spPr>
          <a:xfrm rot="20101541">
            <a:off x="5154613" y="1497013"/>
            <a:ext cx="2071687" cy="71437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Vývojový diagram: postup 10"/>
          <p:cNvSpPr/>
          <p:nvPr/>
        </p:nvSpPr>
        <p:spPr>
          <a:xfrm rot="19280654">
            <a:off x="3581400" y="2854325"/>
            <a:ext cx="2071688" cy="7143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Argumenty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50825" y="303213"/>
            <a:ext cx="46069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Rozmetání při rotaci od sebe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0100" y="2424113"/>
            <a:ext cx="7199313" cy="1600200"/>
            <a:chOff x="1283" y="945"/>
            <a:chExt cx="4535" cy="1008"/>
          </a:xfrm>
        </p:grpSpPr>
        <p:sp>
          <p:nvSpPr>
            <p:cNvPr id="1046" name="Text Box 20"/>
            <p:cNvSpPr txBox="1">
              <a:spLocks noChangeArrowheads="1"/>
            </p:cNvSpPr>
            <p:nvPr/>
          </p:nvSpPr>
          <p:spPr bwMode="auto">
            <a:xfrm>
              <a:off x="1283" y="9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cs-CZ" sz="2400"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②</a:t>
              </a:r>
              <a:endParaRPr lang="da-DK" altLang="cs-CZ" sz="2400">
                <a:latin typeface="Verdana" pitchFamily="34" charset="0"/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514" y="1034"/>
            <a:ext cx="4304" cy="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Diagram" r:id="rId4" imgW="10800000" imgH="3037680" progId="Excel.Sheet.8">
                    <p:embed/>
                  </p:oleObj>
                </mc:Choice>
                <mc:Fallback>
                  <p:oleObj name="Diagram" r:id="rId4" imgW="10800000" imgH="303768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4" y="1034"/>
                          <a:ext cx="4304" cy="9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 type="none" w="sm" len="lg"/>
                              <a:tailEnd type="none" w="sm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1583" y="1589"/>
              <a:ext cx="319" cy="29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cs-CZ" altLang="cs-CZ">
                <a:latin typeface="Verdana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03275" y="1060450"/>
            <a:ext cx="7183438" cy="1592263"/>
            <a:chOff x="1285" y="131"/>
            <a:chExt cx="4525" cy="1003"/>
          </a:xfrm>
        </p:grpSpPr>
        <p:sp>
          <p:nvSpPr>
            <p:cNvPr id="1043" name="Text Box 24"/>
            <p:cNvSpPr txBox="1">
              <a:spLocks noChangeArrowheads="1"/>
            </p:cNvSpPr>
            <p:nvPr/>
          </p:nvSpPr>
          <p:spPr bwMode="auto">
            <a:xfrm>
              <a:off x="1701" y="216"/>
              <a:ext cx="148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749" tIns="37874" rIns="75749" bIns="37874">
              <a:spAutoFit/>
            </a:bodyPr>
            <a:lstStyle>
              <a:lvl1pPr defTabSz="7572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572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cs-CZ" altLang="cs-CZ" sz="2000">
                <a:latin typeface="Times New Roman" pitchFamily="18" charset="0"/>
              </a:endParaRPr>
            </a:p>
          </p:txBody>
        </p:sp>
        <p:sp>
          <p:nvSpPr>
            <p:cNvPr id="1044" name="Text Box 25"/>
            <p:cNvSpPr txBox="1">
              <a:spLocks noChangeArrowheads="1"/>
            </p:cNvSpPr>
            <p:nvPr/>
          </p:nvSpPr>
          <p:spPr bwMode="auto">
            <a:xfrm>
              <a:off x="1285" y="131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cs-CZ" sz="2400">
                  <a:solidFill>
                    <a:schemeClr val="bg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①</a:t>
              </a:r>
              <a:endParaRPr lang="da-DK" altLang="cs-CZ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522" y="220"/>
            <a:ext cx="4288" cy="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Diagram" r:id="rId6" imgW="10800000" imgH="3037680" progId="Excel.Sheet.8">
                    <p:embed/>
                  </p:oleObj>
                </mc:Choice>
                <mc:Fallback>
                  <p:oleObj name="Diagram" r:id="rId6" imgW="10800000" imgH="3037680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2" y="220"/>
                          <a:ext cx="4288" cy="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 type="none" w="sm" len="lg"/>
                              <a:tailEnd type="none" w="sm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Oval 27"/>
            <p:cNvSpPr>
              <a:spLocks noChangeArrowheads="1"/>
            </p:cNvSpPr>
            <p:nvPr/>
          </p:nvSpPr>
          <p:spPr bwMode="auto">
            <a:xfrm>
              <a:off x="5464" y="778"/>
              <a:ext cx="319" cy="29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cs-CZ" altLang="cs-CZ">
                <a:latin typeface="Verdana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03275" y="3806825"/>
            <a:ext cx="7197725" cy="2122488"/>
            <a:chOff x="1285" y="1951"/>
            <a:chExt cx="4534" cy="133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521" y="2071"/>
            <a:ext cx="4298" cy="1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Diagram" r:id="rId8" imgW="10800000" imgH="3037680" progId="Excel.Sheet.8">
                    <p:embed/>
                  </p:oleObj>
                </mc:Choice>
                <mc:Fallback>
                  <p:oleObj name="Diagram" r:id="rId8" imgW="10800000" imgH="303768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1" y="2071"/>
                          <a:ext cx="4298" cy="1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 type="none" w="sm" len="lg"/>
                              <a:tailEnd type="none" w="sm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30"/>
            <p:cNvGrpSpPr>
              <a:grpSpLocks/>
            </p:cNvGrpSpPr>
            <p:nvPr/>
          </p:nvGrpSpPr>
          <p:grpSpPr bwMode="auto">
            <a:xfrm>
              <a:off x="1285" y="1951"/>
              <a:ext cx="4460" cy="1084"/>
              <a:chOff x="1285" y="1951"/>
              <a:chExt cx="4460" cy="1084"/>
            </a:xfrm>
          </p:grpSpPr>
          <p:sp>
            <p:nvSpPr>
              <p:cNvPr id="1037" name="Text Box 31"/>
              <p:cNvSpPr txBox="1">
                <a:spLocks noChangeArrowheads="1"/>
              </p:cNvSpPr>
              <p:nvPr/>
            </p:nvSpPr>
            <p:spPr bwMode="auto">
              <a:xfrm>
                <a:off x="1285" y="1951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ysDot"/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cs-CZ" sz="2400"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③</a:t>
                </a:r>
                <a:endParaRPr lang="da-DK" altLang="cs-CZ" sz="2400">
                  <a:latin typeface="Verdana" pitchFamily="34" charset="0"/>
                </a:endParaRPr>
              </a:p>
            </p:txBody>
          </p:sp>
          <p:grpSp>
            <p:nvGrpSpPr>
              <p:cNvPr id="1038" name="Group 32"/>
              <p:cNvGrpSpPr>
                <a:grpSpLocks/>
              </p:cNvGrpSpPr>
              <p:nvPr/>
            </p:nvGrpSpPr>
            <p:grpSpPr bwMode="auto">
              <a:xfrm>
                <a:off x="1641" y="2466"/>
                <a:ext cx="4104" cy="569"/>
                <a:chOff x="1641" y="2466"/>
                <a:chExt cx="4104" cy="569"/>
              </a:xfrm>
            </p:grpSpPr>
            <p:sp>
              <p:nvSpPr>
                <p:cNvPr id="1039" name="Freeform 33"/>
                <p:cNvSpPr>
                  <a:spLocks/>
                </p:cNvSpPr>
                <p:nvPr/>
              </p:nvSpPr>
              <p:spPr bwMode="auto">
                <a:xfrm flipH="1">
                  <a:off x="1641" y="2466"/>
                  <a:ext cx="1053" cy="540"/>
                </a:xfrm>
                <a:custGeom>
                  <a:avLst/>
                  <a:gdLst>
                    <a:gd name="T0" fmla="*/ 0 w 1053"/>
                    <a:gd name="T1" fmla="*/ 540 h 540"/>
                    <a:gd name="T2" fmla="*/ 72 w 1053"/>
                    <a:gd name="T3" fmla="*/ 522 h 540"/>
                    <a:gd name="T4" fmla="*/ 126 w 1053"/>
                    <a:gd name="T5" fmla="*/ 522 h 540"/>
                    <a:gd name="T6" fmla="*/ 153 w 1053"/>
                    <a:gd name="T7" fmla="*/ 513 h 540"/>
                    <a:gd name="T8" fmla="*/ 198 w 1053"/>
                    <a:gd name="T9" fmla="*/ 495 h 540"/>
                    <a:gd name="T10" fmla="*/ 234 w 1053"/>
                    <a:gd name="T11" fmla="*/ 495 h 540"/>
                    <a:gd name="T12" fmla="*/ 279 w 1053"/>
                    <a:gd name="T13" fmla="*/ 468 h 540"/>
                    <a:gd name="T14" fmla="*/ 306 w 1053"/>
                    <a:gd name="T15" fmla="*/ 468 h 540"/>
                    <a:gd name="T16" fmla="*/ 360 w 1053"/>
                    <a:gd name="T17" fmla="*/ 432 h 540"/>
                    <a:gd name="T18" fmla="*/ 414 w 1053"/>
                    <a:gd name="T19" fmla="*/ 369 h 540"/>
                    <a:gd name="T20" fmla="*/ 450 w 1053"/>
                    <a:gd name="T21" fmla="*/ 324 h 540"/>
                    <a:gd name="T22" fmla="*/ 486 w 1053"/>
                    <a:gd name="T23" fmla="*/ 324 h 540"/>
                    <a:gd name="T24" fmla="*/ 522 w 1053"/>
                    <a:gd name="T25" fmla="*/ 270 h 540"/>
                    <a:gd name="T26" fmla="*/ 522 w 1053"/>
                    <a:gd name="T27" fmla="*/ 252 h 540"/>
                    <a:gd name="T28" fmla="*/ 540 w 1053"/>
                    <a:gd name="T29" fmla="*/ 225 h 540"/>
                    <a:gd name="T30" fmla="*/ 567 w 1053"/>
                    <a:gd name="T31" fmla="*/ 207 h 540"/>
                    <a:gd name="T32" fmla="*/ 630 w 1053"/>
                    <a:gd name="T33" fmla="*/ 81 h 540"/>
                    <a:gd name="T34" fmla="*/ 648 w 1053"/>
                    <a:gd name="T35" fmla="*/ 45 h 540"/>
                    <a:gd name="T36" fmla="*/ 684 w 1053"/>
                    <a:gd name="T37" fmla="*/ 27 h 540"/>
                    <a:gd name="T38" fmla="*/ 702 w 1053"/>
                    <a:gd name="T39" fmla="*/ 36 h 540"/>
                    <a:gd name="T40" fmla="*/ 738 w 1053"/>
                    <a:gd name="T41" fmla="*/ 9 h 540"/>
                    <a:gd name="T42" fmla="*/ 783 w 1053"/>
                    <a:gd name="T43" fmla="*/ 18 h 540"/>
                    <a:gd name="T44" fmla="*/ 846 w 1053"/>
                    <a:gd name="T45" fmla="*/ 36 h 540"/>
                    <a:gd name="T46" fmla="*/ 873 w 1053"/>
                    <a:gd name="T47" fmla="*/ 36 h 540"/>
                    <a:gd name="T48" fmla="*/ 891 w 1053"/>
                    <a:gd name="T49" fmla="*/ 54 h 540"/>
                    <a:gd name="T50" fmla="*/ 918 w 1053"/>
                    <a:gd name="T51" fmla="*/ 63 h 540"/>
                    <a:gd name="T52" fmla="*/ 954 w 1053"/>
                    <a:gd name="T53" fmla="*/ 63 h 540"/>
                    <a:gd name="T54" fmla="*/ 990 w 1053"/>
                    <a:gd name="T55" fmla="*/ 72 h 540"/>
                    <a:gd name="T56" fmla="*/ 1035 w 1053"/>
                    <a:gd name="T57" fmla="*/ 36 h 540"/>
                    <a:gd name="T58" fmla="*/ 1053 w 1053"/>
                    <a:gd name="T59" fmla="*/ 0 h 54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540"/>
                    <a:gd name="T92" fmla="*/ 1053 w 1053"/>
                    <a:gd name="T93" fmla="*/ 540 h 54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540">
                      <a:moveTo>
                        <a:pt x="0" y="540"/>
                      </a:moveTo>
                      <a:cubicBezTo>
                        <a:pt x="25" y="532"/>
                        <a:pt x="51" y="525"/>
                        <a:pt x="72" y="522"/>
                      </a:cubicBezTo>
                      <a:cubicBezTo>
                        <a:pt x="93" y="519"/>
                        <a:pt x="113" y="523"/>
                        <a:pt x="126" y="522"/>
                      </a:cubicBezTo>
                      <a:cubicBezTo>
                        <a:pt x="139" y="521"/>
                        <a:pt x="141" y="517"/>
                        <a:pt x="153" y="513"/>
                      </a:cubicBezTo>
                      <a:cubicBezTo>
                        <a:pt x="165" y="509"/>
                        <a:pt x="185" y="498"/>
                        <a:pt x="198" y="495"/>
                      </a:cubicBezTo>
                      <a:cubicBezTo>
                        <a:pt x="211" y="492"/>
                        <a:pt x="221" y="499"/>
                        <a:pt x="234" y="495"/>
                      </a:cubicBezTo>
                      <a:cubicBezTo>
                        <a:pt x="247" y="491"/>
                        <a:pt x="267" y="472"/>
                        <a:pt x="279" y="468"/>
                      </a:cubicBezTo>
                      <a:cubicBezTo>
                        <a:pt x="291" y="464"/>
                        <a:pt x="292" y="474"/>
                        <a:pt x="306" y="468"/>
                      </a:cubicBezTo>
                      <a:cubicBezTo>
                        <a:pt x="320" y="462"/>
                        <a:pt x="342" y="448"/>
                        <a:pt x="360" y="432"/>
                      </a:cubicBezTo>
                      <a:cubicBezTo>
                        <a:pt x="378" y="416"/>
                        <a:pt x="399" y="387"/>
                        <a:pt x="414" y="369"/>
                      </a:cubicBezTo>
                      <a:cubicBezTo>
                        <a:pt x="429" y="351"/>
                        <a:pt x="438" y="332"/>
                        <a:pt x="450" y="324"/>
                      </a:cubicBezTo>
                      <a:cubicBezTo>
                        <a:pt x="462" y="316"/>
                        <a:pt x="474" y="333"/>
                        <a:pt x="486" y="324"/>
                      </a:cubicBezTo>
                      <a:cubicBezTo>
                        <a:pt x="498" y="315"/>
                        <a:pt x="516" y="282"/>
                        <a:pt x="522" y="270"/>
                      </a:cubicBezTo>
                      <a:cubicBezTo>
                        <a:pt x="528" y="258"/>
                        <a:pt x="519" y="259"/>
                        <a:pt x="522" y="252"/>
                      </a:cubicBezTo>
                      <a:cubicBezTo>
                        <a:pt x="525" y="245"/>
                        <a:pt x="533" y="232"/>
                        <a:pt x="540" y="225"/>
                      </a:cubicBezTo>
                      <a:cubicBezTo>
                        <a:pt x="547" y="218"/>
                        <a:pt x="552" y="231"/>
                        <a:pt x="567" y="207"/>
                      </a:cubicBezTo>
                      <a:cubicBezTo>
                        <a:pt x="582" y="183"/>
                        <a:pt x="616" y="108"/>
                        <a:pt x="630" y="81"/>
                      </a:cubicBezTo>
                      <a:cubicBezTo>
                        <a:pt x="644" y="54"/>
                        <a:pt x="639" y="54"/>
                        <a:pt x="648" y="45"/>
                      </a:cubicBezTo>
                      <a:cubicBezTo>
                        <a:pt x="657" y="36"/>
                        <a:pt x="675" y="28"/>
                        <a:pt x="684" y="27"/>
                      </a:cubicBezTo>
                      <a:cubicBezTo>
                        <a:pt x="693" y="26"/>
                        <a:pt x="693" y="39"/>
                        <a:pt x="702" y="36"/>
                      </a:cubicBezTo>
                      <a:cubicBezTo>
                        <a:pt x="711" y="33"/>
                        <a:pt x="725" y="12"/>
                        <a:pt x="738" y="9"/>
                      </a:cubicBezTo>
                      <a:cubicBezTo>
                        <a:pt x="751" y="6"/>
                        <a:pt x="765" y="14"/>
                        <a:pt x="783" y="18"/>
                      </a:cubicBezTo>
                      <a:cubicBezTo>
                        <a:pt x="801" y="22"/>
                        <a:pt x="831" y="33"/>
                        <a:pt x="846" y="36"/>
                      </a:cubicBezTo>
                      <a:cubicBezTo>
                        <a:pt x="861" y="39"/>
                        <a:pt x="866" y="33"/>
                        <a:pt x="873" y="36"/>
                      </a:cubicBezTo>
                      <a:cubicBezTo>
                        <a:pt x="880" y="39"/>
                        <a:pt x="884" y="50"/>
                        <a:pt x="891" y="54"/>
                      </a:cubicBezTo>
                      <a:cubicBezTo>
                        <a:pt x="898" y="58"/>
                        <a:pt x="908" y="62"/>
                        <a:pt x="918" y="63"/>
                      </a:cubicBezTo>
                      <a:cubicBezTo>
                        <a:pt x="928" y="64"/>
                        <a:pt x="942" y="62"/>
                        <a:pt x="954" y="63"/>
                      </a:cubicBezTo>
                      <a:cubicBezTo>
                        <a:pt x="966" y="64"/>
                        <a:pt x="977" y="76"/>
                        <a:pt x="990" y="72"/>
                      </a:cubicBezTo>
                      <a:cubicBezTo>
                        <a:pt x="1003" y="68"/>
                        <a:pt x="1025" y="48"/>
                        <a:pt x="1035" y="36"/>
                      </a:cubicBezTo>
                      <a:cubicBezTo>
                        <a:pt x="1045" y="24"/>
                        <a:pt x="1052" y="6"/>
                        <a:pt x="1053" y="0"/>
                      </a:cubicBez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ysDot"/>
                  <a:round/>
                  <a:headEnd type="none" w="sm" len="lg"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endParaRPr lang="cs-CZ" altLang="cs-CZ">
                    <a:latin typeface="Verdana" pitchFamily="34" charset="0"/>
                  </a:endParaRPr>
                </a:p>
              </p:txBody>
            </p:sp>
            <p:sp>
              <p:nvSpPr>
                <p:cNvPr id="1040" name="Freeform 34"/>
                <p:cNvSpPr>
                  <a:spLocks/>
                </p:cNvSpPr>
                <p:nvPr/>
              </p:nvSpPr>
              <p:spPr bwMode="auto">
                <a:xfrm flipH="1">
                  <a:off x="4710" y="2484"/>
                  <a:ext cx="1035" cy="522"/>
                </a:xfrm>
                <a:custGeom>
                  <a:avLst/>
                  <a:gdLst>
                    <a:gd name="T0" fmla="*/ 1035 w 1035"/>
                    <a:gd name="T1" fmla="*/ 271 h 567"/>
                    <a:gd name="T2" fmla="*/ 981 w 1035"/>
                    <a:gd name="T3" fmla="*/ 258 h 567"/>
                    <a:gd name="T4" fmla="*/ 918 w 1035"/>
                    <a:gd name="T5" fmla="*/ 258 h 567"/>
                    <a:gd name="T6" fmla="*/ 891 w 1035"/>
                    <a:gd name="T7" fmla="*/ 258 h 567"/>
                    <a:gd name="T8" fmla="*/ 846 w 1035"/>
                    <a:gd name="T9" fmla="*/ 249 h 567"/>
                    <a:gd name="T10" fmla="*/ 810 w 1035"/>
                    <a:gd name="T11" fmla="*/ 243 h 567"/>
                    <a:gd name="T12" fmla="*/ 792 w 1035"/>
                    <a:gd name="T13" fmla="*/ 243 h 567"/>
                    <a:gd name="T14" fmla="*/ 711 w 1035"/>
                    <a:gd name="T15" fmla="*/ 221 h 567"/>
                    <a:gd name="T16" fmla="*/ 693 w 1035"/>
                    <a:gd name="T17" fmla="*/ 226 h 567"/>
                    <a:gd name="T18" fmla="*/ 612 w 1035"/>
                    <a:gd name="T19" fmla="*/ 187 h 567"/>
                    <a:gd name="T20" fmla="*/ 585 w 1035"/>
                    <a:gd name="T21" fmla="*/ 171 h 567"/>
                    <a:gd name="T22" fmla="*/ 558 w 1035"/>
                    <a:gd name="T23" fmla="*/ 141 h 567"/>
                    <a:gd name="T24" fmla="*/ 504 w 1035"/>
                    <a:gd name="T25" fmla="*/ 122 h 567"/>
                    <a:gd name="T26" fmla="*/ 468 w 1035"/>
                    <a:gd name="T27" fmla="*/ 121 h 567"/>
                    <a:gd name="T28" fmla="*/ 450 w 1035"/>
                    <a:gd name="T29" fmla="*/ 89 h 567"/>
                    <a:gd name="T30" fmla="*/ 432 w 1035"/>
                    <a:gd name="T31" fmla="*/ 68 h 567"/>
                    <a:gd name="T32" fmla="*/ 423 w 1035"/>
                    <a:gd name="T33" fmla="*/ 47 h 567"/>
                    <a:gd name="T34" fmla="*/ 378 w 1035"/>
                    <a:gd name="T35" fmla="*/ 39 h 567"/>
                    <a:gd name="T36" fmla="*/ 333 w 1035"/>
                    <a:gd name="T37" fmla="*/ 21 h 567"/>
                    <a:gd name="T38" fmla="*/ 306 w 1035"/>
                    <a:gd name="T39" fmla="*/ 26 h 567"/>
                    <a:gd name="T40" fmla="*/ 279 w 1035"/>
                    <a:gd name="T41" fmla="*/ 9 h 567"/>
                    <a:gd name="T42" fmla="*/ 261 w 1035"/>
                    <a:gd name="T43" fmla="*/ 6 h 567"/>
                    <a:gd name="T44" fmla="*/ 234 w 1035"/>
                    <a:gd name="T45" fmla="*/ 9 h 567"/>
                    <a:gd name="T46" fmla="*/ 225 w 1035"/>
                    <a:gd name="T47" fmla="*/ 17 h 567"/>
                    <a:gd name="T48" fmla="*/ 207 w 1035"/>
                    <a:gd name="T49" fmla="*/ 21 h 567"/>
                    <a:gd name="T50" fmla="*/ 171 w 1035"/>
                    <a:gd name="T51" fmla="*/ 21 h 567"/>
                    <a:gd name="T52" fmla="*/ 126 w 1035"/>
                    <a:gd name="T53" fmla="*/ 9 h 567"/>
                    <a:gd name="T54" fmla="*/ 81 w 1035"/>
                    <a:gd name="T55" fmla="*/ 21 h 567"/>
                    <a:gd name="T56" fmla="*/ 45 w 1035"/>
                    <a:gd name="T57" fmla="*/ 26 h 567"/>
                    <a:gd name="T58" fmla="*/ 27 w 1035"/>
                    <a:gd name="T59" fmla="*/ 9 h 567"/>
                    <a:gd name="T60" fmla="*/ 0 w 1035"/>
                    <a:gd name="T61" fmla="*/ 0 h 56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35"/>
                    <a:gd name="T94" fmla="*/ 0 h 567"/>
                    <a:gd name="T95" fmla="*/ 1035 w 1035"/>
                    <a:gd name="T96" fmla="*/ 567 h 56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35" h="567">
                      <a:moveTo>
                        <a:pt x="1035" y="567"/>
                      </a:moveTo>
                      <a:cubicBezTo>
                        <a:pt x="1017" y="555"/>
                        <a:pt x="1000" y="544"/>
                        <a:pt x="981" y="540"/>
                      </a:cubicBezTo>
                      <a:cubicBezTo>
                        <a:pt x="962" y="536"/>
                        <a:pt x="933" y="540"/>
                        <a:pt x="918" y="540"/>
                      </a:cubicBezTo>
                      <a:cubicBezTo>
                        <a:pt x="903" y="540"/>
                        <a:pt x="903" y="543"/>
                        <a:pt x="891" y="540"/>
                      </a:cubicBezTo>
                      <a:cubicBezTo>
                        <a:pt x="879" y="537"/>
                        <a:pt x="859" y="526"/>
                        <a:pt x="846" y="522"/>
                      </a:cubicBezTo>
                      <a:cubicBezTo>
                        <a:pt x="833" y="518"/>
                        <a:pt x="819" y="514"/>
                        <a:pt x="810" y="513"/>
                      </a:cubicBezTo>
                      <a:cubicBezTo>
                        <a:pt x="801" y="512"/>
                        <a:pt x="808" y="520"/>
                        <a:pt x="792" y="513"/>
                      </a:cubicBezTo>
                      <a:cubicBezTo>
                        <a:pt x="776" y="506"/>
                        <a:pt x="727" y="474"/>
                        <a:pt x="711" y="468"/>
                      </a:cubicBezTo>
                      <a:cubicBezTo>
                        <a:pt x="695" y="462"/>
                        <a:pt x="710" y="489"/>
                        <a:pt x="693" y="477"/>
                      </a:cubicBezTo>
                      <a:cubicBezTo>
                        <a:pt x="676" y="465"/>
                        <a:pt x="630" y="415"/>
                        <a:pt x="612" y="396"/>
                      </a:cubicBezTo>
                      <a:cubicBezTo>
                        <a:pt x="594" y="377"/>
                        <a:pt x="594" y="377"/>
                        <a:pt x="585" y="360"/>
                      </a:cubicBezTo>
                      <a:cubicBezTo>
                        <a:pt x="576" y="343"/>
                        <a:pt x="571" y="313"/>
                        <a:pt x="558" y="297"/>
                      </a:cubicBezTo>
                      <a:cubicBezTo>
                        <a:pt x="545" y="281"/>
                        <a:pt x="519" y="268"/>
                        <a:pt x="504" y="261"/>
                      </a:cubicBezTo>
                      <a:cubicBezTo>
                        <a:pt x="489" y="254"/>
                        <a:pt x="477" y="264"/>
                        <a:pt x="468" y="252"/>
                      </a:cubicBezTo>
                      <a:cubicBezTo>
                        <a:pt x="459" y="240"/>
                        <a:pt x="456" y="207"/>
                        <a:pt x="450" y="189"/>
                      </a:cubicBezTo>
                      <a:cubicBezTo>
                        <a:pt x="444" y="171"/>
                        <a:pt x="436" y="159"/>
                        <a:pt x="432" y="144"/>
                      </a:cubicBezTo>
                      <a:cubicBezTo>
                        <a:pt x="428" y="129"/>
                        <a:pt x="432" y="109"/>
                        <a:pt x="423" y="99"/>
                      </a:cubicBezTo>
                      <a:cubicBezTo>
                        <a:pt x="414" y="89"/>
                        <a:pt x="393" y="90"/>
                        <a:pt x="378" y="81"/>
                      </a:cubicBezTo>
                      <a:cubicBezTo>
                        <a:pt x="363" y="72"/>
                        <a:pt x="345" y="49"/>
                        <a:pt x="333" y="45"/>
                      </a:cubicBezTo>
                      <a:cubicBezTo>
                        <a:pt x="321" y="41"/>
                        <a:pt x="315" y="59"/>
                        <a:pt x="306" y="54"/>
                      </a:cubicBezTo>
                      <a:cubicBezTo>
                        <a:pt x="297" y="49"/>
                        <a:pt x="286" y="25"/>
                        <a:pt x="279" y="18"/>
                      </a:cubicBezTo>
                      <a:cubicBezTo>
                        <a:pt x="272" y="11"/>
                        <a:pt x="268" y="9"/>
                        <a:pt x="261" y="9"/>
                      </a:cubicBezTo>
                      <a:cubicBezTo>
                        <a:pt x="254" y="9"/>
                        <a:pt x="240" y="13"/>
                        <a:pt x="234" y="18"/>
                      </a:cubicBezTo>
                      <a:cubicBezTo>
                        <a:pt x="228" y="23"/>
                        <a:pt x="229" y="32"/>
                        <a:pt x="225" y="36"/>
                      </a:cubicBezTo>
                      <a:cubicBezTo>
                        <a:pt x="221" y="40"/>
                        <a:pt x="216" y="44"/>
                        <a:pt x="207" y="45"/>
                      </a:cubicBezTo>
                      <a:cubicBezTo>
                        <a:pt x="198" y="46"/>
                        <a:pt x="184" y="49"/>
                        <a:pt x="171" y="45"/>
                      </a:cubicBezTo>
                      <a:cubicBezTo>
                        <a:pt x="158" y="41"/>
                        <a:pt x="141" y="18"/>
                        <a:pt x="126" y="18"/>
                      </a:cubicBezTo>
                      <a:cubicBezTo>
                        <a:pt x="111" y="18"/>
                        <a:pt x="94" y="39"/>
                        <a:pt x="81" y="45"/>
                      </a:cubicBezTo>
                      <a:cubicBezTo>
                        <a:pt x="68" y="51"/>
                        <a:pt x="54" y="59"/>
                        <a:pt x="45" y="54"/>
                      </a:cubicBezTo>
                      <a:cubicBezTo>
                        <a:pt x="36" y="49"/>
                        <a:pt x="34" y="27"/>
                        <a:pt x="27" y="18"/>
                      </a:cubicBezTo>
                      <a:cubicBezTo>
                        <a:pt x="20" y="9"/>
                        <a:pt x="6" y="3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ysDot"/>
                  <a:round/>
                  <a:headEnd type="none" w="sm" len="lg"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endParaRPr lang="cs-CZ" altLang="cs-CZ">
                    <a:latin typeface="Verdana" pitchFamily="34" charset="0"/>
                  </a:endParaRPr>
                </a:p>
              </p:txBody>
            </p:sp>
            <p:sp>
              <p:nvSpPr>
                <p:cNvPr id="104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43" y="2746"/>
                  <a:ext cx="3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ysDot"/>
                      <a:miter lim="800000"/>
                      <a:headEnd type="none" w="sm" len="lg"/>
                      <a:tailEnd type="none" w="sm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da-DK" altLang="cs-CZ" sz="2400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⑤</a:t>
                  </a:r>
                  <a:endParaRPr lang="da-DK" altLang="cs-CZ" sz="2400">
                    <a:latin typeface="Verdana" pitchFamily="34" charset="0"/>
                  </a:endParaRPr>
                </a:p>
              </p:txBody>
            </p:sp>
            <p:sp>
              <p:nvSpPr>
                <p:cNvPr id="10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094" y="2747"/>
                  <a:ext cx="3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ysDot"/>
                      <a:miter lim="800000"/>
                      <a:headEnd type="none" w="sm" len="lg"/>
                      <a:tailEnd type="none" w="sm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da-DK" altLang="cs-CZ" sz="2400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⑤</a:t>
                  </a:r>
                  <a:endParaRPr lang="da-DK" altLang="cs-CZ" sz="2400"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1034" name="Line 41"/>
          <p:cNvSpPr>
            <a:spLocks noChangeShapeType="1"/>
          </p:cNvSpPr>
          <p:nvPr/>
        </p:nvSpPr>
        <p:spPr bwMode="auto">
          <a:xfrm flipV="1">
            <a:off x="4549775" y="1033463"/>
            <a:ext cx="0" cy="4600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5" name="Line 42"/>
          <p:cNvSpPr>
            <a:spLocks noChangeShapeType="1"/>
          </p:cNvSpPr>
          <p:nvPr/>
        </p:nvSpPr>
        <p:spPr bwMode="auto">
          <a:xfrm flipV="1">
            <a:off x="4678363" y="1033463"/>
            <a:ext cx="0" cy="4600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GBALL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50825" y="303213"/>
            <a:ext cx="46069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Rozmetání plošné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43500" y="857250"/>
          <a:ext cx="34893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llede" r:id="rId5" imgW="2943720" imgH="4448880" progId="Word.Picture.8">
                  <p:embed/>
                </p:oleObj>
              </mc:Choice>
              <mc:Fallback>
                <p:oleObj name="Billede" r:id="rId5" imgW="2943720" imgH="44488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857250"/>
                        <a:ext cx="3489325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2" descr="C:\Documents and Settings\Pavell\Plocha\Prezentace\plošné ohraničen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b="59254"/>
          <a:stretch>
            <a:fillRect/>
          </a:stretch>
        </p:blipFill>
        <p:spPr bwMode="auto">
          <a:xfrm>
            <a:off x="285750" y="2357438"/>
            <a:ext cx="49117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77900" y="1187450"/>
            <a:ext cx="2351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sz="2000"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839788"/>
            <a:ext cx="77724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da-DK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50247" name="Freeform 39"/>
          <p:cNvSpPr>
            <a:spLocks/>
          </p:cNvSpPr>
          <p:nvPr/>
        </p:nvSpPr>
        <p:spPr bwMode="auto">
          <a:xfrm>
            <a:off x="846138" y="1281113"/>
            <a:ext cx="6535737" cy="930275"/>
          </a:xfrm>
          <a:custGeom>
            <a:avLst/>
            <a:gdLst>
              <a:gd name="T0" fmla="*/ 2147483647 w 4117"/>
              <a:gd name="T1" fmla="*/ 2147483647 h 586"/>
              <a:gd name="T2" fmla="*/ 2147483647 w 4117"/>
              <a:gd name="T3" fmla="*/ 2147483647 h 586"/>
              <a:gd name="T4" fmla="*/ 2147483647 w 4117"/>
              <a:gd name="T5" fmla="*/ 2147483647 h 586"/>
              <a:gd name="T6" fmla="*/ 2147483647 w 4117"/>
              <a:gd name="T7" fmla="*/ 2147483647 h 586"/>
              <a:gd name="T8" fmla="*/ 2147483647 w 4117"/>
              <a:gd name="T9" fmla="*/ 2147483647 h 586"/>
              <a:gd name="T10" fmla="*/ 2147483647 w 4117"/>
              <a:gd name="T11" fmla="*/ 2147483647 h 586"/>
              <a:gd name="T12" fmla="*/ 2147483647 w 4117"/>
              <a:gd name="T13" fmla="*/ 2147483647 h 586"/>
              <a:gd name="T14" fmla="*/ 2147483647 w 4117"/>
              <a:gd name="T15" fmla="*/ 2147483647 h 586"/>
              <a:gd name="T16" fmla="*/ 2147483647 w 4117"/>
              <a:gd name="T17" fmla="*/ 2147483647 h 586"/>
              <a:gd name="T18" fmla="*/ 2147483647 w 4117"/>
              <a:gd name="T19" fmla="*/ 2147483647 h 586"/>
              <a:gd name="T20" fmla="*/ 2147483647 w 4117"/>
              <a:gd name="T21" fmla="*/ 2147483647 h 586"/>
              <a:gd name="T22" fmla="*/ 2147483647 w 4117"/>
              <a:gd name="T23" fmla="*/ 2147483647 h 586"/>
              <a:gd name="T24" fmla="*/ 2147483647 w 4117"/>
              <a:gd name="T25" fmla="*/ 2147483647 h 586"/>
              <a:gd name="T26" fmla="*/ 2147483647 w 4117"/>
              <a:gd name="T27" fmla="*/ 2147483647 h 586"/>
              <a:gd name="T28" fmla="*/ 2147483647 w 4117"/>
              <a:gd name="T29" fmla="*/ 2147483647 h 586"/>
              <a:gd name="T30" fmla="*/ 2147483647 w 4117"/>
              <a:gd name="T31" fmla="*/ 2147483647 h 586"/>
              <a:gd name="T32" fmla="*/ 2147483647 w 4117"/>
              <a:gd name="T33" fmla="*/ 2147483647 h 586"/>
              <a:gd name="T34" fmla="*/ 2147483647 w 4117"/>
              <a:gd name="T35" fmla="*/ 2147483647 h 586"/>
              <a:gd name="T36" fmla="*/ 2147483647 w 4117"/>
              <a:gd name="T37" fmla="*/ 0 h 586"/>
              <a:gd name="T38" fmla="*/ 2147483647 w 4117"/>
              <a:gd name="T39" fmla="*/ 2147483647 h 586"/>
              <a:gd name="T40" fmla="*/ 2147483647 w 4117"/>
              <a:gd name="T41" fmla="*/ 2147483647 h 586"/>
              <a:gd name="T42" fmla="*/ 2147483647 w 4117"/>
              <a:gd name="T43" fmla="*/ 2147483647 h 586"/>
              <a:gd name="T44" fmla="*/ 2147483647 w 4117"/>
              <a:gd name="T45" fmla="*/ 2147483647 h 586"/>
              <a:gd name="T46" fmla="*/ 2147483647 w 4117"/>
              <a:gd name="T47" fmla="*/ 2147483647 h 586"/>
              <a:gd name="T48" fmla="*/ 2147483647 w 4117"/>
              <a:gd name="T49" fmla="*/ 2147483647 h 586"/>
              <a:gd name="T50" fmla="*/ 2147483647 w 4117"/>
              <a:gd name="T51" fmla="*/ 2147483647 h 586"/>
              <a:gd name="T52" fmla="*/ 2147483647 w 4117"/>
              <a:gd name="T53" fmla="*/ 2147483647 h 586"/>
              <a:gd name="T54" fmla="*/ 2147483647 w 4117"/>
              <a:gd name="T55" fmla="*/ 2147483647 h 586"/>
              <a:gd name="T56" fmla="*/ 2147483647 w 4117"/>
              <a:gd name="T57" fmla="*/ 2147483647 h 586"/>
              <a:gd name="T58" fmla="*/ 2147483647 w 4117"/>
              <a:gd name="T59" fmla="*/ 2147483647 h 586"/>
              <a:gd name="T60" fmla="*/ 2147483647 w 4117"/>
              <a:gd name="T61" fmla="*/ 2147483647 h 586"/>
              <a:gd name="T62" fmla="*/ 2147483647 w 4117"/>
              <a:gd name="T63" fmla="*/ 2147483647 h 586"/>
              <a:gd name="T64" fmla="*/ 2147483647 w 4117"/>
              <a:gd name="T65" fmla="*/ 2147483647 h 586"/>
              <a:gd name="T66" fmla="*/ 2147483647 w 4117"/>
              <a:gd name="T67" fmla="*/ 2147483647 h 586"/>
              <a:gd name="T68" fmla="*/ 2147483647 w 4117"/>
              <a:gd name="T69" fmla="*/ 2147483647 h 586"/>
              <a:gd name="T70" fmla="*/ 2147483647 w 4117"/>
              <a:gd name="T71" fmla="*/ 2147483647 h 586"/>
              <a:gd name="T72" fmla="*/ 2147483647 w 4117"/>
              <a:gd name="T73" fmla="*/ 2147483647 h 5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17"/>
              <a:gd name="T112" fmla="*/ 0 h 586"/>
              <a:gd name="T113" fmla="*/ 4117 w 4117"/>
              <a:gd name="T114" fmla="*/ 586 h 5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17" h="586">
                <a:moveTo>
                  <a:pt x="0" y="586"/>
                </a:moveTo>
                <a:lnTo>
                  <a:pt x="75" y="556"/>
                </a:lnTo>
                <a:lnTo>
                  <a:pt x="120" y="571"/>
                </a:lnTo>
                <a:lnTo>
                  <a:pt x="195" y="556"/>
                </a:lnTo>
                <a:lnTo>
                  <a:pt x="300" y="541"/>
                </a:lnTo>
                <a:lnTo>
                  <a:pt x="390" y="511"/>
                </a:lnTo>
                <a:lnTo>
                  <a:pt x="451" y="526"/>
                </a:lnTo>
                <a:lnTo>
                  <a:pt x="526" y="466"/>
                </a:lnTo>
                <a:lnTo>
                  <a:pt x="556" y="481"/>
                </a:lnTo>
                <a:lnTo>
                  <a:pt x="616" y="436"/>
                </a:lnTo>
                <a:lnTo>
                  <a:pt x="646" y="451"/>
                </a:lnTo>
                <a:lnTo>
                  <a:pt x="706" y="391"/>
                </a:lnTo>
                <a:lnTo>
                  <a:pt x="781" y="391"/>
                </a:lnTo>
                <a:lnTo>
                  <a:pt x="811" y="361"/>
                </a:lnTo>
                <a:lnTo>
                  <a:pt x="856" y="361"/>
                </a:lnTo>
                <a:lnTo>
                  <a:pt x="916" y="316"/>
                </a:lnTo>
                <a:lnTo>
                  <a:pt x="961" y="286"/>
                </a:lnTo>
                <a:lnTo>
                  <a:pt x="1007" y="301"/>
                </a:lnTo>
                <a:lnTo>
                  <a:pt x="1067" y="256"/>
                </a:lnTo>
                <a:lnTo>
                  <a:pt x="1202" y="226"/>
                </a:lnTo>
                <a:lnTo>
                  <a:pt x="1277" y="256"/>
                </a:lnTo>
                <a:lnTo>
                  <a:pt x="1367" y="196"/>
                </a:lnTo>
                <a:lnTo>
                  <a:pt x="1412" y="211"/>
                </a:lnTo>
                <a:lnTo>
                  <a:pt x="1442" y="166"/>
                </a:lnTo>
                <a:lnTo>
                  <a:pt x="1472" y="136"/>
                </a:lnTo>
                <a:lnTo>
                  <a:pt x="1502" y="181"/>
                </a:lnTo>
                <a:lnTo>
                  <a:pt x="1532" y="181"/>
                </a:lnTo>
                <a:lnTo>
                  <a:pt x="1563" y="151"/>
                </a:lnTo>
                <a:lnTo>
                  <a:pt x="1623" y="121"/>
                </a:lnTo>
                <a:lnTo>
                  <a:pt x="1683" y="106"/>
                </a:lnTo>
                <a:lnTo>
                  <a:pt x="1728" y="136"/>
                </a:lnTo>
                <a:lnTo>
                  <a:pt x="1803" y="106"/>
                </a:lnTo>
                <a:lnTo>
                  <a:pt x="1833" y="61"/>
                </a:lnTo>
                <a:lnTo>
                  <a:pt x="1863" y="61"/>
                </a:lnTo>
                <a:lnTo>
                  <a:pt x="1923" y="0"/>
                </a:lnTo>
                <a:lnTo>
                  <a:pt x="1983" y="16"/>
                </a:lnTo>
                <a:lnTo>
                  <a:pt x="2013" y="46"/>
                </a:lnTo>
                <a:lnTo>
                  <a:pt x="2073" y="0"/>
                </a:lnTo>
                <a:lnTo>
                  <a:pt x="2103" y="61"/>
                </a:lnTo>
                <a:lnTo>
                  <a:pt x="2164" y="76"/>
                </a:lnTo>
                <a:lnTo>
                  <a:pt x="2224" y="76"/>
                </a:lnTo>
                <a:lnTo>
                  <a:pt x="2239" y="106"/>
                </a:lnTo>
                <a:lnTo>
                  <a:pt x="2284" y="91"/>
                </a:lnTo>
                <a:lnTo>
                  <a:pt x="2374" y="136"/>
                </a:lnTo>
                <a:lnTo>
                  <a:pt x="2434" y="136"/>
                </a:lnTo>
                <a:lnTo>
                  <a:pt x="2464" y="151"/>
                </a:lnTo>
                <a:lnTo>
                  <a:pt x="2524" y="196"/>
                </a:lnTo>
                <a:lnTo>
                  <a:pt x="2554" y="151"/>
                </a:lnTo>
                <a:lnTo>
                  <a:pt x="2644" y="181"/>
                </a:lnTo>
                <a:lnTo>
                  <a:pt x="2689" y="256"/>
                </a:lnTo>
                <a:lnTo>
                  <a:pt x="2765" y="226"/>
                </a:lnTo>
                <a:lnTo>
                  <a:pt x="2825" y="286"/>
                </a:lnTo>
                <a:lnTo>
                  <a:pt x="2900" y="256"/>
                </a:lnTo>
                <a:lnTo>
                  <a:pt x="2945" y="256"/>
                </a:lnTo>
                <a:lnTo>
                  <a:pt x="2990" y="256"/>
                </a:lnTo>
                <a:lnTo>
                  <a:pt x="3110" y="286"/>
                </a:lnTo>
                <a:lnTo>
                  <a:pt x="3125" y="256"/>
                </a:lnTo>
                <a:lnTo>
                  <a:pt x="3185" y="256"/>
                </a:lnTo>
                <a:lnTo>
                  <a:pt x="3245" y="316"/>
                </a:lnTo>
                <a:lnTo>
                  <a:pt x="3306" y="316"/>
                </a:lnTo>
                <a:lnTo>
                  <a:pt x="3351" y="376"/>
                </a:lnTo>
                <a:lnTo>
                  <a:pt x="3411" y="331"/>
                </a:lnTo>
                <a:lnTo>
                  <a:pt x="3471" y="376"/>
                </a:lnTo>
                <a:lnTo>
                  <a:pt x="3546" y="406"/>
                </a:lnTo>
                <a:lnTo>
                  <a:pt x="3591" y="466"/>
                </a:lnTo>
                <a:lnTo>
                  <a:pt x="3666" y="421"/>
                </a:lnTo>
                <a:lnTo>
                  <a:pt x="3741" y="451"/>
                </a:lnTo>
                <a:lnTo>
                  <a:pt x="3771" y="496"/>
                </a:lnTo>
                <a:lnTo>
                  <a:pt x="3831" y="541"/>
                </a:lnTo>
                <a:lnTo>
                  <a:pt x="3907" y="511"/>
                </a:lnTo>
                <a:lnTo>
                  <a:pt x="3937" y="541"/>
                </a:lnTo>
                <a:lnTo>
                  <a:pt x="3997" y="526"/>
                </a:lnTo>
                <a:lnTo>
                  <a:pt x="4087" y="571"/>
                </a:lnTo>
                <a:lnTo>
                  <a:pt x="4117" y="586"/>
                </a:lnTo>
                <a:lnTo>
                  <a:pt x="0" y="586"/>
                </a:lnTo>
                <a:close/>
              </a:path>
            </a:pathLst>
          </a:custGeom>
          <a:solidFill>
            <a:srgbClr val="CCECFF">
              <a:alpha val="50195"/>
            </a:srgbClr>
          </a:solidFill>
          <a:ln w="19050">
            <a:solidFill>
              <a:srgbClr val="3366FF"/>
            </a:solidFill>
            <a:prstDash val="sysDot"/>
            <a:round/>
            <a:headEnd type="none" w="sm" len="lg"/>
            <a:tailEnd type="none" w="sm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350250" name="Freeform 42"/>
          <p:cNvSpPr>
            <a:spLocks/>
          </p:cNvSpPr>
          <p:nvPr/>
        </p:nvSpPr>
        <p:spPr bwMode="auto">
          <a:xfrm>
            <a:off x="830263" y="1282700"/>
            <a:ext cx="6511925" cy="931863"/>
          </a:xfrm>
          <a:custGeom>
            <a:avLst/>
            <a:gdLst>
              <a:gd name="T0" fmla="*/ 2147483647 w 4102"/>
              <a:gd name="T1" fmla="*/ 2147483647 h 571"/>
              <a:gd name="T2" fmla="*/ 2147483647 w 4102"/>
              <a:gd name="T3" fmla="*/ 2147483647 h 571"/>
              <a:gd name="T4" fmla="*/ 2147483647 w 4102"/>
              <a:gd name="T5" fmla="*/ 2147483647 h 571"/>
              <a:gd name="T6" fmla="*/ 2147483647 w 4102"/>
              <a:gd name="T7" fmla="*/ 2147483647 h 571"/>
              <a:gd name="T8" fmla="*/ 2147483647 w 4102"/>
              <a:gd name="T9" fmla="*/ 2147483647 h 571"/>
              <a:gd name="T10" fmla="*/ 2147483647 w 4102"/>
              <a:gd name="T11" fmla="*/ 2147483647 h 571"/>
              <a:gd name="T12" fmla="*/ 2147483647 w 4102"/>
              <a:gd name="T13" fmla="*/ 2147483647 h 571"/>
              <a:gd name="T14" fmla="*/ 2147483647 w 4102"/>
              <a:gd name="T15" fmla="*/ 2147483647 h 571"/>
              <a:gd name="T16" fmla="*/ 2147483647 w 4102"/>
              <a:gd name="T17" fmla="*/ 2147483647 h 571"/>
              <a:gd name="T18" fmla="*/ 2147483647 w 4102"/>
              <a:gd name="T19" fmla="*/ 2147483647 h 571"/>
              <a:gd name="T20" fmla="*/ 2147483647 w 4102"/>
              <a:gd name="T21" fmla="*/ 2147483647 h 571"/>
              <a:gd name="T22" fmla="*/ 2147483647 w 4102"/>
              <a:gd name="T23" fmla="*/ 2147483647 h 571"/>
              <a:gd name="T24" fmla="*/ 2147483647 w 4102"/>
              <a:gd name="T25" fmla="*/ 2147483647 h 571"/>
              <a:gd name="T26" fmla="*/ 2147483647 w 4102"/>
              <a:gd name="T27" fmla="*/ 2147483647 h 571"/>
              <a:gd name="T28" fmla="*/ 2147483647 w 4102"/>
              <a:gd name="T29" fmla="*/ 2147483647 h 571"/>
              <a:gd name="T30" fmla="*/ 2147483647 w 4102"/>
              <a:gd name="T31" fmla="*/ 2147483647 h 571"/>
              <a:gd name="T32" fmla="*/ 2147483647 w 4102"/>
              <a:gd name="T33" fmla="*/ 2147483647 h 571"/>
              <a:gd name="T34" fmla="*/ 2147483647 w 4102"/>
              <a:gd name="T35" fmla="*/ 2147483647 h 571"/>
              <a:gd name="T36" fmla="*/ 2147483647 w 4102"/>
              <a:gd name="T37" fmla="*/ 0 h 571"/>
              <a:gd name="T38" fmla="*/ 2147483647 w 4102"/>
              <a:gd name="T39" fmla="*/ 2147483647 h 571"/>
              <a:gd name="T40" fmla="*/ 2147483647 w 4102"/>
              <a:gd name="T41" fmla="*/ 2147483647 h 571"/>
              <a:gd name="T42" fmla="*/ 2147483647 w 4102"/>
              <a:gd name="T43" fmla="*/ 2147483647 h 571"/>
              <a:gd name="T44" fmla="*/ 2147483647 w 4102"/>
              <a:gd name="T45" fmla="*/ 2147483647 h 571"/>
              <a:gd name="T46" fmla="*/ 2147483647 w 4102"/>
              <a:gd name="T47" fmla="*/ 2147483647 h 571"/>
              <a:gd name="T48" fmla="*/ 2147483647 w 4102"/>
              <a:gd name="T49" fmla="*/ 2147483647 h 571"/>
              <a:gd name="T50" fmla="*/ 2147483647 w 4102"/>
              <a:gd name="T51" fmla="*/ 2147483647 h 571"/>
              <a:gd name="T52" fmla="*/ 2147483647 w 4102"/>
              <a:gd name="T53" fmla="*/ 2147483647 h 571"/>
              <a:gd name="T54" fmla="*/ 2147483647 w 4102"/>
              <a:gd name="T55" fmla="*/ 2147483647 h 571"/>
              <a:gd name="T56" fmla="*/ 2147483647 w 4102"/>
              <a:gd name="T57" fmla="*/ 2147483647 h 571"/>
              <a:gd name="T58" fmla="*/ 2147483647 w 4102"/>
              <a:gd name="T59" fmla="*/ 2147483647 h 571"/>
              <a:gd name="T60" fmla="*/ 2147483647 w 4102"/>
              <a:gd name="T61" fmla="*/ 2147483647 h 571"/>
              <a:gd name="T62" fmla="*/ 2147483647 w 4102"/>
              <a:gd name="T63" fmla="*/ 2147483647 h 571"/>
              <a:gd name="T64" fmla="*/ 2147483647 w 4102"/>
              <a:gd name="T65" fmla="*/ 2147483647 h 571"/>
              <a:gd name="T66" fmla="*/ 2147483647 w 4102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02"/>
              <a:gd name="T103" fmla="*/ 0 h 571"/>
              <a:gd name="T104" fmla="*/ 4102 w 4102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02" h="571">
                <a:moveTo>
                  <a:pt x="0" y="571"/>
                </a:moveTo>
                <a:lnTo>
                  <a:pt x="105" y="556"/>
                </a:lnTo>
                <a:lnTo>
                  <a:pt x="195" y="511"/>
                </a:lnTo>
                <a:lnTo>
                  <a:pt x="240" y="511"/>
                </a:lnTo>
                <a:lnTo>
                  <a:pt x="345" y="526"/>
                </a:lnTo>
                <a:lnTo>
                  <a:pt x="345" y="496"/>
                </a:lnTo>
                <a:lnTo>
                  <a:pt x="375" y="496"/>
                </a:lnTo>
                <a:lnTo>
                  <a:pt x="436" y="466"/>
                </a:lnTo>
                <a:lnTo>
                  <a:pt x="526" y="466"/>
                </a:lnTo>
                <a:lnTo>
                  <a:pt x="586" y="421"/>
                </a:lnTo>
                <a:lnTo>
                  <a:pt x="691" y="376"/>
                </a:lnTo>
                <a:lnTo>
                  <a:pt x="721" y="406"/>
                </a:lnTo>
                <a:lnTo>
                  <a:pt x="766" y="346"/>
                </a:lnTo>
                <a:lnTo>
                  <a:pt x="826" y="376"/>
                </a:lnTo>
                <a:lnTo>
                  <a:pt x="901" y="346"/>
                </a:lnTo>
                <a:lnTo>
                  <a:pt x="961" y="331"/>
                </a:lnTo>
                <a:lnTo>
                  <a:pt x="1006" y="331"/>
                </a:lnTo>
                <a:lnTo>
                  <a:pt x="1067" y="301"/>
                </a:lnTo>
                <a:lnTo>
                  <a:pt x="1142" y="331"/>
                </a:lnTo>
                <a:lnTo>
                  <a:pt x="1202" y="346"/>
                </a:lnTo>
                <a:lnTo>
                  <a:pt x="1247" y="270"/>
                </a:lnTo>
                <a:lnTo>
                  <a:pt x="1322" y="270"/>
                </a:lnTo>
                <a:lnTo>
                  <a:pt x="1367" y="255"/>
                </a:lnTo>
                <a:lnTo>
                  <a:pt x="1412" y="210"/>
                </a:lnTo>
                <a:lnTo>
                  <a:pt x="1442" y="210"/>
                </a:lnTo>
                <a:lnTo>
                  <a:pt x="1502" y="180"/>
                </a:lnTo>
                <a:lnTo>
                  <a:pt x="1547" y="165"/>
                </a:lnTo>
                <a:lnTo>
                  <a:pt x="1593" y="180"/>
                </a:lnTo>
                <a:lnTo>
                  <a:pt x="1683" y="150"/>
                </a:lnTo>
                <a:lnTo>
                  <a:pt x="1713" y="75"/>
                </a:lnTo>
                <a:lnTo>
                  <a:pt x="1788" y="105"/>
                </a:lnTo>
                <a:lnTo>
                  <a:pt x="1833" y="105"/>
                </a:lnTo>
                <a:lnTo>
                  <a:pt x="1878" y="60"/>
                </a:lnTo>
                <a:lnTo>
                  <a:pt x="1893" y="90"/>
                </a:lnTo>
                <a:lnTo>
                  <a:pt x="1953" y="30"/>
                </a:lnTo>
                <a:lnTo>
                  <a:pt x="2028" y="15"/>
                </a:lnTo>
                <a:lnTo>
                  <a:pt x="2073" y="60"/>
                </a:lnTo>
                <a:lnTo>
                  <a:pt x="2148" y="0"/>
                </a:lnTo>
                <a:lnTo>
                  <a:pt x="2179" y="15"/>
                </a:lnTo>
                <a:lnTo>
                  <a:pt x="2224" y="45"/>
                </a:lnTo>
                <a:lnTo>
                  <a:pt x="2269" y="120"/>
                </a:lnTo>
                <a:lnTo>
                  <a:pt x="2359" y="135"/>
                </a:lnTo>
                <a:lnTo>
                  <a:pt x="2419" y="90"/>
                </a:lnTo>
                <a:lnTo>
                  <a:pt x="2479" y="165"/>
                </a:lnTo>
                <a:lnTo>
                  <a:pt x="2554" y="165"/>
                </a:lnTo>
                <a:lnTo>
                  <a:pt x="2674" y="210"/>
                </a:lnTo>
                <a:lnTo>
                  <a:pt x="2719" y="240"/>
                </a:lnTo>
                <a:lnTo>
                  <a:pt x="2765" y="225"/>
                </a:lnTo>
                <a:lnTo>
                  <a:pt x="2810" y="255"/>
                </a:lnTo>
                <a:lnTo>
                  <a:pt x="2870" y="270"/>
                </a:lnTo>
                <a:lnTo>
                  <a:pt x="2975" y="255"/>
                </a:lnTo>
                <a:lnTo>
                  <a:pt x="3035" y="270"/>
                </a:lnTo>
                <a:lnTo>
                  <a:pt x="3110" y="301"/>
                </a:lnTo>
                <a:lnTo>
                  <a:pt x="3170" y="286"/>
                </a:lnTo>
                <a:lnTo>
                  <a:pt x="3215" y="316"/>
                </a:lnTo>
                <a:lnTo>
                  <a:pt x="3275" y="316"/>
                </a:lnTo>
                <a:lnTo>
                  <a:pt x="3351" y="346"/>
                </a:lnTo>
                <a:lnTo>
                  <a:pt x="3411" y="346"/>
                </a:lnTo>
                <a:lnTo>
                  <a:pt x="3456" y="376"/>
                </a:lnTo>
                <a:lnTo>
                  <a:pt x="3531" y="361"/>
                </a:lnTo>
                <a:lnTo>
                  <a:pt x="3606" y="421"/>
                </a:lnTo>
                <a:lnTo>
                  <a:pt x="3681" y="451"/>
                </a:lnTo>
                <a:lnTo>
                  <a:pt x="3756" y="466"/>
                </a:lnTo>
                <a:lnTo>
                  <a:pt x="3816" y="481"/>
                </a:lnTo>
                <a:lnTo>
                  <a:pt x="3846" y="511"/>
                </a:lnTo>
                <a:lnTo>
                  <a:pt x="3922" y="496"/>
                </a:lnTo>
                <a:lnTo>
                  <a:pt x="4012" y="526"/>
                </a:lnTo>
                <a:lnTo>
                  <a:pt x="4102" y="571"/>
                </a:lnTo>
                <a:lnTo>
                  <a:pt x="0" y="571"/>
                </a:lnTo>
                <a:close/>
              </a:path>
            </a:pathLst>
          </a:custGeom>
          <a:solidFill>
            <a:srgbClr val="66CCFF">
              <a:alpha val="50195"/>
            </a:srgbClr>
          </a:solidFill>
          <a:ln w="19050">
            <a:solidFill>
              <a:srgbClr val="000080"/>
            </a:solidFill>
            <a:prstDash val="sysDot"/>
            <a:round/>
            <a:headEnd type="none" w="sm" len="lg"/>
            <a:tailEnd type="none" w="sm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sp>
        <p:nvSpPr>
          <p:cNvPr id="350251" name="Freeform 43"/>
          <p:cNvSpPr>
            <a:spLocks/>
          </p:cNvSpPr>
          <p:nvPr/>
        </p:nvSpPr>
        <p:spPr bwMode="auto">
          <a:xfrm>
            <a:off x="1593850" y="1169988"/>
            <a:ext cx="4984750" cy="214312"/>
          </a:xfrm>
          <a:custGeom>
            <a:avLst/>
            <a:gdLst>
              <a:gd name="T0" fmla="*/ 0 w 3140"/>
              <a:gd name="T1" fmla="*/ 2147483647 h 135"/>
              <a:gd name="T2" fmla="*/ 2147483647 w 3140"/>
              <a:gd name="T3" fmla="*/ 2147483647 h 135"/>
              <a:gd name="T4" fmla="*/ 2147483647 w 3140"/>
              <a:gd name="T5" fmla="*/ 2147483647 h 135"/>
              <a:gd name="T6" fmla="*/ 2147483647 w 3140"/>
              <a:gd name="T7" fmla="*/ 2147483647 h 135"/>
              <a:gd name="T8" fmla="*/ 2147483647 w 3140"/>
              <a:gd name="T9" fmla="*/ 2147483647 h 135"/>
              <a:gd name="T10" fmla="*/ 2147483647 w 3140"/>
              <a:gd name="T11" fmla="*/ 2147483647 h 135"/>
              <a:gd name="T12" fmla="*/ 2147483647 w 3140"/>
              <a:gd name="T13" fmla="*/ 2147483647 h 135"/>
              <a:gd name="T14" fmla="*/ 2147483647 w 3140"/>
              <a:gd name="T15" fmla="*/ 2147483647 h 135"/>
              <a:gd name="T16" fmla="*/ 2147483647 w 3140"/>
              <a:gd name="T17" fmla="*/ 2147483647 h 135"/>
              <a:gd name="T18" fmla="*/ 2147483647 w 3140"/>
              <a:gd name="T19" fmla="*/ 2147483647 h 135"/>
              <a:gd name="T20" fmla="*/ 2147483647 w 3140"/>
              <a:gd name="T21" fmla="*/ 2147483647 h 135"/>
              <a:gd name="T22" fmla="*/ 2147483647 w 3140"/>
              <a:gd name="T23" fmla="*/ 2147483647 h 135"/>
              <a:gd name="T24" fmla="*/ 2147483647 w 3140"/>
              <a:gd name="T25" fmla="*/ 2147483647 h 135"/>
              <a:gd name="T26" fmla="*/ 2147483647 w 3140"/>
              <a:gd name="T27" fmla="*/ 2147483647 h 135"/>
              <a:gd name="T28" fmla="*/ 2147483647 w 3140"/>
              <a:gd name="T29" fmla="*/ 2147483647 h 135"/>
              <a:gd name="T30" fmla="*/ 2147483647 w 3140"/>
              <a:gd name="T31" fmla="*/ 2147483647 h 135"/>
              <a:gd name="T32" fmla="*/ 2147483647 w 3140"/>
              <a:gd name="T33" fmla="*/ 2147483647 h 135"/>
              <a:gd name="T34" fmla="*/ 2147483647 w 3140"/>
              <a:gd name="T35" fmla="*/ 2147483647 h 135"/>
              <a:gd name="T36" fmla="*/ 2147483647 w 3140"/>
              <a:gd name="T37" fmla="*/ 2147483647 h 135"/>
              <a:gd name="T38" fmla="*/ 2147483647 w 3140"/>
              <a:gd name="T39" fmla="*/ 2147483647 h 135"/>
              <a:gd name="T40" fmla="*/ 2147483647 w 3140"/>
              <a:gd name="T41" fmla="*/ 2147483647 h 135"/>
              <a:gd name="T42" fmla="*/ 2147483647 w 3140"/>
              <a:gd name="T43" fmla="*/ 2147483647 h 135"/>
              <a:gd name="T44" fmla="*/ 2147483647 w 3140"/>
              <a:gd name="T45" fmla="*/ 2147483647 h 135"/>
              <a:gd name="T46" fmla="*/ 2147483647 w 3140"/>
              <a:gd name="T47" fmla="*/ 2147483647 h 135"/>
              <a:gd name="T48" fmla="*/ 2147483647 w 3140"/>
              <a:gd name="T49" fmla="*/ 2147483647 h 135"/>
              <a:gd name="T50" fmla="*/ 2147483647 w 3140"/>
              <a:gd name="T51" fmla="*/ 2147483647 h 135"/>
              <a:gd name="T52" fmla="*/ 2147483647 w 3140"/>
              <a:gd name="T53" fmla="*/ 2147483647 h 135"/>
              <a:gd name="T54" fmla="*/ 2147483647 w 3140"/>
              <a:gd name="T55" fmla="*/ 2147483647 h 135"/>
              <a:gd name="T56" fmla="*/ 2147483647 w 3140"/>
              <a:gd name="T57" fmla="*/ 2147483647 h 135"/>
              <a:gd name="T58" fmla="*/ 2147483647 w 3140"/>
              <a:gd name="T59" fmla="*/ 2147483647 h 135"/>
              <a:gd name="T60" fmla="*/ 2147483647 w 3140"/>
              <a:gd name="T61" fmla="*/ 2147483647 h 135"/>
              <a:gd name="T62" fmla="*/ 2147483647 w 3140"/>
              <a:gd name="T63" fmla="*/ 2147483647 h 135"/>
              <a:gd name="T64" fmla="*/ 2147483647 w 3140"/>
              <a:gd name="T65" fmla="*/ 2147483647 h 135"/>
              <a:gd name="T66" fmla="*/ 2147483647 w 3140"/>
              <a:gd name="T67" fmla="*/ 2147483647 h 135"/>
              <a:gd name="T68" fmla="*/ 2147483647 w 3140"/>
              <a:gd name="T69" fmla="*/ 2147483647 h 135"/>
              <a:gd name="T70" fmla="*/ 2147483647 w 3140"/>
              <a:gd name="T71" fmla="*/ 2147483647 h 135"/>
              <a:gd name="T72" fmla="*/ 2147483647 w 3140"/>
              <a:gd name="T73" fmla="*/ 2147483647 h 135"/>
              <a:gd name="T74" fmla="*/ 2147483647 w 3140"/>
              <a:gd name="T75" fmla="*/ 2147483647 h 135"/>
              <a:gd name="T76" fmla="*/ 2147483647 w 3140"/>
              <a:gd name="T77" fmla="*/ 2147483647 h 135"/>
              <a:gd name="T78" fmla="*/ 2147483647 w 3140"/>
              <a:gd name="T79" fmla="*/ 2147483647 h 135"/>
              <a:gd name="T80" fmla="*/ 2147483647 w 3140"/>
              <a:gd name="T81" fmla="*/ 2147483647 h 135"/>
              <a:gd name="T82" fmla="*/ 2147483647 w 3140"/>
              <a:gd name="T83" fmla="*/ 2147483647 h 135"/>
              <a:gd name="T84" fmla="*/ 2147483647 w 3140"/>
              <a:gd name="T85" fmla="*/ 2147483647 h 135"/>
              <a:gd name="T86" fmla="*/ 2147483647 w 3140"/>
              <a:gd name="T87" fmla="*/ 2147483647 h 135"/>
              <a:gd name="T88" fmla="*/ 2147483647 w 3140"/>
              <a:gd name="T89" fmla="*/ 2147483647 h 135"/>
              <a:gd name="T90" fmla="*/ 2147483647 w 3140"/>
              <a:gd name="T91" fmla="*/ 2147483647 h 135"/>
              <a:gd name="T92" fmla="*/ 2147483647 w 3140"/>
              <a:gd name="T93" fmla="*/ 2147483647 h 135"/>
              <a:gd name="T94" fmla="*/ 2147483647 w 3140"/>
              <a:gd name="T95" fmla="*/ 2147483647 h 135"/>
              <a:gd name="T96" fmla="*/ 2147483647 w 3140"/>
              <a:gd name="T97" fmla="*/ 214748364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40"/>
              <a:gd name="T148" fmla="*/ 0 h 135"/>
              <a:gd name="T149" fmla="*/ 3140 w 3140"/>
              <a:gd name="T150" fmla="*/ 135 h 1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40" h="135">
                <a:moveTo>
                  <a:pt x="0" y="35"/>
                </a:moveTo>
                <a:cubicBezTo>
                  <a:pt x="6" y="42"/>
                  <a:pt x="13" y="50"/>
                  <a:pt x="30" y="65"/>
                </a:cubicBezTo>
                <a:cubicBezTo>
                  <a:pt x="47" y="80"/>
                  <a:pt x="85" y="115"/>
                  <a:pt x="105" y="125"/>
                </a:cubicBezTo>
                <a:cubicBezTo>
                  <a:pt x="125" y="135"/>
                  <a:pt x="132" y="133"/>
                  <a:pt x="150" y="125"/>
                </a:cubicBezTo>
                <a:cubicBezTo>
                  <a:pt x="168" y="117"/>
                  <a:pt x="195" y="87"/>
                  <a:pt x="210" y="80"/>
                </a:cubicBezTo>
                <a:cubicBezTo>
                  <a:pt x="225" y="73"/>
                  <a:pt x="225" y="75"/>
                  <a:pt x="240" y="80"/>
                </a:cubicBezTo>
                <a:cubicBezTo>
                  <a:pt x="255" y="85"/>
                  <a:pt x="275" y="110"/>
                  <a:pt x="300" y="110"/>
                </a:cubicBezTo>
                <a:cubicBezTo>
                  <a:pt x="325" y="110"/>
                  <a:pt x="361" y="78"/>
                  <a:pt x="391" y="80"/>
                </a:cubicBezTo>
                <a:cubicBezTo>
                  <a:pt x="421" y="82"/>
                  <a:pt x="454" y="127"/>
                  <a:pt x="481" y="125"/>
                </a:cubicBezTo>
                <a:cubicBezTo>
                  <a:pt x="508" y="123"/>
                  <a:pt x="531" y="67"/>
                  <a:pt x="556" y="65"/>
                </a:cubicBezTo>
                <a:cubicBezTo>
                  <a:pt x="581" y="63"/>
                  <a:pt x="611" y="100"/>
                  <a:pt x="631" y="110"/>
                </a:cubicBezTo>
                <a:cubicBezTo>
                  <a:pt x="651" y="120"/>
                  <a:pt x="651" y="132"/>
                  <a:pt x="676" y="125"/>
                </a:cubicBezTo>
                <a:cubicBezTo>
                  <a:pt x="701" y="118"/>
                  <a:pt x="753" y="75"/>
                  <a:pt x="781" y="65"/>
                </a:cubicBezTo>
                <a:cubicBezTo>
                  <a:pt x="809" y="55"/>
                  <a:pt x="824" y="65"/>
                  <a:pt x="841" y="65"/>
                </a:cubicBezTo>
                <a:cubicBezTo>
                  <a:pt x="858" y="65"/>
                  <a:pt x="861" y="60"/>
                  <a:pt x="886" y="65"/>
                </a:cubicBezTo>
                <a:cubicBezTo>
                  <a:pt x="911" y="70"/>
                  <a:pt x="957" y="95"/>
                  <a:pt x="992" y="95"/>
                </a:cubicBezTo>
                <a:cubicBezTo>
                  <a:pt x="1027" y="95"/>
                  <a:pt x="1067" y="72"/>
                  <a:pt x="1097" y="65"/>
                </a:cubicBezTo>
                <a:cubicBezTo>
                  <a:pt x="1127" y="58"/>
                  <a:pt x="1150" y="45"/>
                  <a:pt x="1172" y="50"/>
                </a:cubicBezTo>
                <a:cubicBezTo>
                  <a:pt x="1194" y="55"/>
                  <a:pt x="1212" y="95"/>
                  <a:pt x="1232" y="95"/>
                </a:cubicBezTo>
                <a:cubicBezTo>
                  <a:pt x="1252" y="95"/>
                  <a:pt x="1272" y="52"/>
                  <a:pt x="1292" y="50"/>
                </a:cubicBezTo>
                <a:cubicBezTo>
                  <a:pt x="1312" y="48"/>
                  <a:pt x="1332" y="72"/>
                  <a:pt x="1352" y="80"/>
                </a:cubicBezTo>
                <a:cubicBezTo>
                  <a:pt x="1372" y="88"/>
                  <a:pt x="1392" y="97"/>
                  <a:pt x="1412" y="95"/>
                </a:cubicBezTo>
                <a:cubicBezTo>
                  <a:pt x="1432" y="93"/>
                  <a:pt x="1452" y="77"/>
                  <a:pt x="1472" y="65"/>
                </a:cubicBezTo>
                <a:cubicBezTo>
                  <a:pt x="1492" y="53"/>
                  <a:pt x="1513" y="15"/>
                  <a:pt x="1533" y="20"/>
                </a:cubicBezTo>
                <a:cubicBezTo>
                  <a:pt x="1553" y="25"/>
                  <a:pt x="1578" y="97"/>
                  <a:pt x="1593" y="95"/>
                </a:cubicBezTo>
                <a:cubicBezTo>
                  <a:pt x="1608" y="93"/>
                  <a:pt x="1608" y="10"/>
                  <a:pt x="1623" y="5"/>
                </a:cubicBezTo>
                <a:cubicBezTo>
                  <a:pt x="1638" y="0"/>
                  <a:pt x="1668" y="63"/>
                  <a:pt x="1683" y="65"/>
                </a:cubicBezTo>
                <a:cubicBezTo>
                  <a:pt x="1698" y="67"/>
                  <a:pt x="1698" y="15"/>
                  <a:pt x="1713" y="20"/>
                </a:cubicBezTo>
                <a:cubicBezTo>
                  <a:pt x="1728" y="25"/>
                  <a:pt x="1753" y="90"/>
                  <a:pt x="1773" y="95"/>
                </a:cubicBezTo>
                <a:cubicBezTo>
                  <a:pt x="1793" y="100"/>
                  <a:pt x="1813" y="50"/>
                  <a:pt x="1833" y="50"/>
                </a:cubicBezTo>
                <a:cubicBezTo>
                  <a:pt x="1853" y="50"/>
                  <a:pt x="1873" y="88"/>
                  <a:pt x="1893" y="95"/>
                </a:cubicBezTo>
                <a:cubicBezTo>
                  <a:pt x="1913" y="102"/>
                  <a:pt x="1933" y="90"/>
                  <a:pt x="1953" y="95"/>
                </a:cubicBezTo>
                <a:cubicBezTo>
                  <a:pt x="1973" y="100"/>
                  <a:pt x="1993" y="123"/>
                  <a:pt x="2013" y="125"/>
                </a:cubicBezTo>
                <a:cubicBezTo>
                  <a:pt x="2033" y="127"/>
                  <a:pt x="2050" y="115"/>
                  <a:pt x="2073" y="110"/>
                </a:cubicBezTo>
                <a:cubicBezTo>
                  <a:pt x="2096" y="105"/>
                  <a:pt x="2131" y="95"/>
                  <a:pt x="2149" y="95"/>
                </a:cubicBezTo>
                <a:cubicBezTo>
                  <a:pt x="2167" y="95"/>
                  <a:pt x="2162" y="115"/>
                  <a:pt x="2179" y="110"/>
                </a:cubicBezTo>
                <a:cubicBezTo>
                  <a:pt x="2196" y="105"/>
                  <a:pt x="2227" y="80"/>
                  <a:pt x="2254" y="65"/>
                </a:cubicBezTo>
                <a:cubicBezTo>
                  <a:pt x="2281" y="50"/>
                  <a:pt x="2321" y="18"/>
                  <a:pt x="2344" y="20"/>
                </a:cubicBezTo>
                <a:cubicBezTo>
                  <a:pt x="2367" y="22"/>
                  <a:pt x="2357" y="73"/>
                  <a:pt x="2389" y="80"/>
                </a:cubicBezTo>
                <a:cubicBezTo>
                  <a:pt x="2421" y="87"/>
                  <a:pt x="2509" y="75"/>
                  <a:pt x="2539" y="65"/>
                </a:cubicBezTo>
                <a:cubicBezTo>
                  <a:pt x="2569" y="55"/>
                  <a:pt x="2552" y="22"/>
                  <a:pt x="2569" y="20"/>
                </a:cubicBezTo>
                <a:cubicBezTo>
                  <a:pt x="2586" y="18"/>
                  <a:pt x="2616" y="38"/>
                  <a:pt x="2644" y="50"/>
                </a:cubicBezTo>
                <a:cubicBezTo>
                  <a:pt x="2672" y="62"/>
                  <a:pt x="2715" y="93"/>
                  <a:pt x="2735" y="95"/>
                </a:cubicBezTo>
                <a:cubicBezTo>
                  <a:pt x="2755" y="97"/>
                  <a:pt x="2750" y="65"/>
                  <a:pt x="2765" y="65"/>
                </a:cubicBezTo>
                <a:cubicBezTo>
                  <a:pt x="2780" y="65"/>
                  <a:pt x="2785" y="85"/>
                  <a:pt x="2825" y="95"/>
                </a:cubicBezTo>
                <a:cubicBezTo>
                  <a:pt x="2865" y="105"/>
                  <a:pt x="2975" y="128"/>
                  <a:pt x="3005" y="125"/>
                </a:cubicBezTo>
                <a:cubicBezTo>
                  <a:pt x="3035" y="122"/>
                  <a:pt x="2995" y="83"/>
                  <a:pt x="3005" y="80"/>
                </a:cubicBezTo>
                <a:cubicBezTo>
                  <a:pt x="3015" y="77"/>
                  <a:pt x="3043" y="112"/>
                  <a:pt x="3065" y="110"/>
                </a:cubicBezTo>
                <a:cubicBezTo>
                  <a:pt x="3087" y="108"/>
                  <a:pt x="3113" y="86"/>
                  <a:pt x="3140" y="65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latin typeface="Verdana" pitchFamily="34" charset="0"/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760413" y="4953000"/>
            <a:ext cx="9812337" cy="690563"/>
            <a:chOff x="1586" y="3543"/>
            <a:chExt cx="6181" cy="435"/>
          </a:xfrm>
        </p:grpSpPr>
        <p:sp>
          <p:nvSpPr>
            <p:cNvPr id="3094" name="AutoShape 66"/>
            <p:cNvSpPr>
              <a:spLocks noChangeArrowheads="1"/>
            </p:cNvSpPr>
            <p:nvPr/>
          </p:nvSpPr>
          <p:spPr bwMode="auto">
            <a:xfrm>
              <a:off x="1586" y="3546"/>
              <a:ext cx="4165" cy="428"/>
            </a:xfrm>
            <a:prstGeom prst="triangle">
              <a:avLst>
                <a:gd name="adj" fmla="val 49366"/>
              </a:avLst>
            </a:prstGeom>
            <a:solidFill>
              <a:srgbClr val="99CCFF">
                <a:alpha val="50195"/>
              </a:srgbClr>
            </a:solidFill>
            <a:ln w="12700">
              <a:solidFill>
                <a:srgbClr val="003366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latin typeface="Verdana" pitchFamily="34" charset="0"/>
              </a:endParaRPr>
            </a:p>
          </p:txBody>
        </p:sp>
        <p:sp>
          <p:nvSpPr>
            <p:cNvPr id="3095" name="AutoShape 68"/>
            <p:cNvSpPr>
              <a:spLocks noChangeArrowheads="1"/>
            </p:cNvSpPr>
            <p:nvPr/>
          </p:nvSpPr>
          <p:spPr bwMode="auto">
            <a:xfrm>
              <a:off x="3602" y="3543"/>
              <a:ext cx="4165" cy="428"/>
            </a:xfrm>
            <a:prstGeom prst="triangle">
              <a:avLst>
                <a:gd name="adj" fmla="val 49366"/>
              </a:avLst>
            </a:prstGeom>
            <a:solidFill>
              <a:srgbClr val="003366">
                <a:alpha val="50195"/>
              </a:srgbClr>
            </a:solidFill>
            <a:ln w="12700">
              <a:solidFill>
                <a:srgbClr val="003366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latin typeface="Verdana" pitchFamily="34" charset="0"/>
              </a:endParaRPr>
            </a:p>
          </p:txBody>
        </p:sp>
        <p:sp>
          <p:nvSpPr>
            <p:cNvPr id="3096" name="Text Box 67"/>
            <p:cNvSpPr txBox="1">
              <a:spLocks noChangeArrowheads="1"/>
            </p:cNvSpPr>
            <p:nvPr/>
          </p:nvSpPr>
          <p:spPr bwMode="auto">
            <a:xfrm>
              <a:off x="2686" y="3632"/>
              <a:ext cx="191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cs-CZ" sz="1200">
                  <a:latin typeface="Verdana" pitchFamily="34" charset="0"/>
                </a:rPr>
                <a:t>Triangle</a:t>
              </a:r>
            </a:p>
            <a:p>
              <a:pPr eaLnBrk="1" hangingPunct="1"/>
              <a:r>
                <a:rPr lang="en-US" altLang="cs-CZ" sz="1200">
                  <a:latin typeface="Verdana" pitchFamily="34" charset="0"/>
                </a:rPr>
                <a:t>Flexible overlapping between tramlines</a:t>
              </a:r>
              <a:endParaRPr lang="da-DK" altLang="cs-CZ" sz="1200">
                <a:latin typeface="Verdana" pitchFamily="34" charset="0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28650" y="2605088"/>
            <a:ext cx="6864350" cy="2395537"/>
            <a:chOff x="1481" y="2061"/>
            <a:chExt cx="4324" cy="1509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481" y="2061"/>
            <a:ext cx="4324" cy="1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Diagram" r:id="rId4" imgW="10800000" imgH="3037680" progId="Excel.Sheet.8">
                    <p:embed/>
                  </p:oleObj>
                </mc:Choice>
                <mc:Fallback>
                  <p:oleObj name="Diagram" r:id="rId4" imgW="10800000" imgH="303768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2061"/>
                          <a:ext cx="4324" cy="1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 type="none" w="sm" len="lg"/>
                              <a:tailEnd type="none" w="sm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9" name="Group 81"/>
            <p:cNvGrpSpPr>
              <a:grpSpLocks/>
            </p:cNvGrpSpPr>
            <p:nvPr/>
          </p:nvGrpSpPr>
          <p:grpSpPr bwMode="auto">
            <a:xfrm>
              <a:off x="1576" y="2268"/>
              <a:ext cx="4154" cy="968"/>
              <a:chOff x="1576" y="2268"/>
              <a:chExt cx="4154" cy="968"/>
            </a:xfrm>
          </p:grpSpPr>
          <p:sp>
            <p:nvSpPr>
              <p:cNvPr id="3090" name="Freeform 60"/>
              <p:cNvSpPr>
                <a:spLocks/>
              </p:cNvSpPr>
              <p:nvPr/>
            </p:nvSpPr>
            <p:spPr bwMode="auto">
              <a:xfrm>
                <a:off x="1576" y="2268"/>
                <a:ext cx="4132" cy="932"/>
              </a:xfrm>
              <a:custGeom>
                <a:avLst/>
                <a:gdLst>
                  <a:gd name="T0" fmla="*/ 75 w 4132"/>
                  <a:gd name="T1" fmla="*/ 3532 h 766"/>
                  <a:gd name="T2" fmla="*/ 180 w 4132"/>
                  <a:gd name="T3" fmla="*/ 3459 h 766"/>
                  <a:gd name="T4" fmla="*/ 315 w 4132"/>
                  <a:gd name="T5" fmla="*/ 3246 h 766"/>
                  <a:gd name="T6" fmla="*/ 421 w 4132"/>
                  <a:gd name="T7" fmla="*/ 3101 h 766"/>
                  <a:gd name="T8" fmla="*/ 541 w 4132"/>
                  <a:gd name="T9" fmla="*/ 2668 h 766"/>
                  <a:gd name="T10" fmla="*/ 616 w 4132"/>
                  <a:gd name="T11" fmla="*/ 2668 h 766"/>
                  <a:gd name="T12" fmla="*/ 736 w 4132"/>
                  <a:gd name="T13" fmla="*/ 2744 h 766"/>
                  <a:gd name="T14" fmla="*/ 796 w 4132"/>
                  <a:gd name="T15" fmla="*/ 2384 h 766"/>
                  <a:gd name="T16" fmla="*/ 901 w 4132"/>
                  <a:gd name="T17" fmla="*/ 2239 h 766"/>
                  <a:gd name="T18" fmla="*/ 1037 w 4132"/>
                  <a:gd name="T19" fmla="*/ 1879 h 766"/>
                  <a:gd name="T20" fmla="*/ 1127 w 4132"/>
                  <a:gd name="T21" fmla="*/ 1730 h 766"/>
                  <a:gd name="T22" fmla="*/ 1217 w 4132"/>
                  <a:gd name="T23" fmla="*/ 1512 h 766"/>
                  <a:gd name="T24" fmla="*/ 1352 w 4132"/>
                  <a:gd name="T25" fmla="*/ 1153 h 766"/>
                  <a:gd name="T26" fmla="*/ 1427 w 4132"/>
                  <a:gd name="T27" fmla="*/ 863 h 766"/>
                  <a:gd name="T28" fmla="*/ 1562 w 4132"/>
                  <a:gd name="T29" fmla="*/ 933 h 766"/>
                  <a:gd name="T30" fmla="*/ 1638 w 4132"/>
                  <a:gd name="T31" fmla="*/ 724 h 766"/>
                  <a:gd name="T32" fmla="*/ 1713 w 4132"/>
                  <a:gd name="T33" fmla="*/ 579 h 766"/>
                  <a:gd name="T34" fmla="*/ 1818 w 4132"/>
                  <a:gd name="T35" fmla="*/ 360 h 766"/>
                  <a:gd name="T36" fmla="*/ 1923 w 4132"/>
                  <a:gd name="T37" fmla="*/ 219 h 766"/>
                  <a:gd name="T38" fmla="*/ 2043 w 4132"/>
                  <a:gd name="T39" fmla="*/ 286 h 766"/>
                  <a:gd name="T40" fmla="*/ 2179 w 4132"/>
                  <a:gd name="T41" fmla="*/ 73 h 766"/>
                  <a:gd name="T42" fmla="*/ 2269 w 4132"/>
                  <a:gd name="T43" fmla="*/ 0 h 766"/>
                  <a:gd name="T44" fmla="*/ 2359 w 4132"/>
                  <a:gd name="T45" fmla="*/ 73 h 766"/>
                  <a:gd name="T46" fmla="*/ 2464 w 4132"/>
                  <a:gd name="T47" fmla="*/ 579 h 766"/>
                  <a:gd name="T48" fmla="*/ 2554 w 4132"/>
                  <a:gd name="T49" fmla="*/ 933 h 766"/>
                  <a:gd name="T50" fmla="*/ 2659 w 4132"/>
                  <a:gd name="T51" fmla="*/ 1080 h 766"/>
                  <a:gd name="T52" fmla="*/ 2750 w 4132"/>
                  <a:gd name="T53" fmla="*/ 1223 h 766"/>
                  <a:gd name="T54" fmla="*/ 2825 w 4132"/>
                  <a:gd name="T55" fmla="*/ 1366 h 766"/>
                  <a:gd name="T56" fmla="*/ 2915 w 4132"/>
                  <a:gd name="T57" fmla="*/ 1366 h 766"/>
                  <a:gd name="T58" fmla="*/ 3005 w 4132"/>
                  <a:gd name="T59" fmla="*/ 1660 h 766"/>
                  <a:gd name="T60" fmla="*/ 3125 w 4132"/>
                  <a:gd name="T61" fmla="*/ 1879 h 766"/>
                  <a:gd name="T62" fmla="*/ 3230 w 4132"/>
                  <a:gd name="T63" fmla="*/ 1948 h 766"/>
                  <a:gd name="T64" fmla="*/ 3321 w 4132"/>
                  <a:gd name="T65" fmla="*/ 2309 h 766"/>
                  <a:gd name="T66" fmla="*/ 3456 w 4132"/>
                  <a:gd name="T67" fmla="*/ 2600 h 766"/>
                  <a:gd name="T68" fmla="*/ 3591 w 4132"/>
                  <a:gd name="T69" fmla="*/ 3101 h 766"/>
                  <a:gd name="T70" fmla="*/ 3726 w 4132"/>
                  <a:gd name="T71" fmla="*/ 3246 h 766"/>
                  <a:gd name="T72" fmla="*/ 3861 w 4132"/>
                  <a:gd name="T73" fmla="*/ 3319 h 766"/>
                  <a:gd name="T74" fmla="*/ 3952 w 4132"/>
                  <a:gd name="T75" fmla="*/ 3532 h 766"/>
                  <a:gd name="T76" fmla="*/ 4072 w 4132"/>
                  <a:gd name="T77" fmla="*/ 3532 h 766"/>
                  <a:gd name="T78" fmla="*/ 0 w 4132"/>
                  <a:gd name="T79" fmla="*/ 3681 h 7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32"/>
                  <a:gd name="T121" fmla="*/ 0 h 766"/>
                  <a:gd name="T122" fmla="*/ 4132 w 4132"/>
                  <a:gd name="T123" fmla="*/ 766 h 7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32" h="766">
                    <a:moveTo>
                      <a:pt x="0" y="766"/>
                    </a:moveTo>
                    <a:lnTo>
                      <a:pt x="75" y="736"/>
                    </a:lnTo>
                    <a:lnTo>
                      <a:pt x="135" y="721"/>
                    </a:lnTo>
                    <a:lnTo>
                      <a:pt x="180" y="721"/>
                    </a:lnTo>
                    <a:lnTo>
                      <a:pt x="255" y="676"/>
                    </a:lnTo>
                    <a:lnTo>
                      <a:pt x="315" y="676"/>
                    </a:lnTo>
                    <a:lnTo>
                      <a:pt x="375" y="646"/>
                    </a:lnTo>
                    <a:lnTo>
                      <a:pt x="421" y="646"/>
                    </a:lnTo>
                    <a:lnTo>
                      <a:pt x="496" y="586"/>
                    </a:lnTo>
                    <a:lnTo>
                      <a:pt x="541" y="556"/>
                    </a:lnTo>
                    <a:lnTo>
                      <a:pt x="586" y="586"/>
                    </a:lnTo>
                    <a:lnTo>
                      <a:pt x="616" y="556"/>
                    </a:lnTo>
                    <a:lnTo>
                      <a:pt x="646" y="541"/>
                    </a:lnTo>
                    <a:lnTo>
                      <a:pt x="736" y="571"/>
                    </a:lnTo>
                    <a:lnTo>
                      <a:pt x="781" y="556"/>
                    </a:lnTo>
                    <a:lnTo>
                      <a:pt x="796" y="496"/>
                    </a:lnTo>
                    <a:lnTo>
                      <a:pt x="856" y="466"/>
                    </a:lnTo>
                    <a:lnTo>
                      <a:pt x="901" y="466"/>
                    </a:lnTo>
                    <a:lnTo>
                      <a:pt x="976" y="436"/>
                    </a:lnTo>
                    <a:lnTo>
                      <a:pt x="1037" y="391"/>
                    </a:lnTo>
                    <a:lnTo>
                      <a:pt x="1097" y="345"/>
                    </a:lnTo>
                    <a:lnTo>
                      <a:pt x="1127" y="360"/>
                    </a:lnTo>
                    <a:lnTo>
                      <a:pt x="1157" y="315"/>
                    </a:lnTo>
                    <a:lnTo>
                      <a:pt x="1217" y="315"/>
                    </a:lnTo>
                    <a:lnTo>
                      <a:pt x="1277" y="315"/>
                    </a:lnTo>
                    <a:lnTo>
                      <a:pt x="1352" y="240"/>
                    </a:lnTo>
                    <a:lnTo>
                      <a:pt x="1382" y="255"/>
                    </a:lnTo>
                    <a:lnTo>
                      <a:pt x="1427" y="180"/>
                    </a:lnTo>
                    <a:lnTo>
                      <a:pt x="1472" y="225"/>
                    </a:lnTo>
                    <a:lnTo>
                      <a:pt x="1562" y="195"/>
                    </a:lnTo>
                    <a:lnTo>
                      <a:pt x="1578" y="165"/>
                    </a:lnTo>
                    <a:lnTo>
                      <a:pt x="1638" y="150"/>
                    </a:lnTo>
                    <a:lnTo>
                      <a:pt x="1683" y="135"/>
                    </a:lnTo>
                    <a:lnTo>
                      <a:pt x="1713" y="120"/>
                    </a:lnTo>
                    <a:lnTo>
                      <a:pt x="1758" y="90"/>
                    </a:lnTo>
                    <a:lnTo>
                      <a:pt x="1818" y="75"/>
                    </a:lnTo>
                    <a:lnTo>
                      <a:pt x="1878" y="45"/>
                    </a:lnTo>
                    <a:lnTo>
                      <a:pt x="1923" y="45"/>
                    </a:lnTo>
                    <a:lnTo>
                      <a:pt x="2013" y="45"/>
                    </a:lnTo>
                    <a:lnTo>
                      <a:pt x="2043" y="60"/>
                    </a:lnTo>
                    <a:lnTo>
                      <a:pt x="2118" y="30"/>
                    </a:lnTo>
                    <a:lnTo>
                      <a:pt x="2179" y="15"/>
                    </a:lnTo>
                    <a:lnTo>
                      <a:pt x="2239" y="30"/>
                    </a:lnTo>
                    <a:lnTo>
                      <a:pt x="2269" y="0"/>
                    </a:lnTo>
                    <a:lnTo>
                      <a:pt x="2314" y="90"/>
                    </a:lnTo>
                    <a:lnTo>
                      <a:pt x="2359" y="15"/>
                    </a:lnTo>
                    <a:lnTo>
                      <a:pt x="2404" y="105"/>
                    </a:lnTo>
                    <a:lnTo>
                      <a:pt x="2464" y="120"/>
                    </a:lnTo>
                    <a:lnTo>
                      <a:pt x="2539" y="165"/>
                    </a:lnTo>
                    <a:lnTo>
                      <a:pt x="2554" y="195"/>
                    </a:lnTo>
                    <a:lnTo>
                      <a:pt x="2629" y="195"/>
                    </a:lnTo>
                    <a:lnTo>
                      <a:pt x="2659" y="225"/>
                    </a:lnTo>
                    <a:lnTo>
                      <a:pt x="2659" y="255"/>
                    </a:lnTo>
                    <a:lnTo>
                      <a:pt x="2750" y="255"/>
                    </a:lnTo>
                    <a:lnTo>
                      <a:pt x="2780" y="285"/>
                    </a:lnTo>
                    <a:lnTo>
                      <a:pt x="2825" y="285"/>
                    </a:lnTo>
                    <a:lnTo>
                      <a:pt x="2885" y="270"/>
                    </a:lnTo>
                    <a:lnTo>
                      <a:pt x="2915" y="285"/>
                    </a:lnTo>
                    <a:lnTo>
                      <a:pt x="2975" y="255"/>
                    </a:lnTo>
                    <a:lnTo>
                      <a:pt x="3005" y="345"/>
                    </a:lnTo>
                    <a:lnTo>
                      <a:pt x="3050" y="345"/>
                    </a:lnTo>
                    <a:lnTo>
                      <a:pt x="3125" y="391"/>
                    </a:lnTo>
                    <a:lnTo>
                      <a:pt x="3185" y="436"/>
                    </a:lnTo>
                    <a:lnTo>
                      <a:pt x="3230" y="406"/>
                    </a:lnTo>
                    <a:lnTo>
                      <a:pt x="3260" y="451"/>
                    </a:lnTo>
                    <a:lnTo>
                      <a:pt x="3321" y="481"/>
                    </a:lnTo>
                    <a:lnTo>
                      <a:pt x="3381" y="511"/>
                    </a:lnTo>
                    <a:lnTo>
                      <a:pt x="3456" y="541"/>
                    </a:lnTo>
                    <a:lnTo>
                      <a:pt x="3531" y="586"/>
                    </a:lnTo>
                    <a:lnTo>
                      <a:pt x="3591" y="646"/>
                    </a:lnTo>
                    <a:lnTo>
                      <a:pt x="3666" y="646"/>
                    </a:lnTo>
                    <a:lnTo>
                      <a:pt x="3726" y="676"/>
                    </a:lnTo>
                    <a:lnTo>
                      <a:pt x="3801" y="691"/>
                    </a:lnTo>
                    <a:lnTo>
                      <a:pt x="3861" y="691"/>
                    </a:lnTo>
                    <a:lnTo>
                      <a:pt x="3892" y="691"/>
                    </a:lnTo>
                    <a:lnTo>
                      <a:pt x="3952" y="736"/>
                    </a:lnTo>
                    <a:lnTo>
                      <a:pt x="4042" y="736"/>
                    </a:lnTo>
                    <a:lnTo>
                      <a:pt x="4072" y="736"/>
                    </a:lnTo>
                    <a:lnTo>
                      <a:pt x="4132" y="766"/>
                    </a:lnTo>
                    <a:lnTo>
                      <a:pt x="0" y="766"/>
                    </a:lnTo>
                    <a:close/>
                  </a:path>
                </a:pathLst>
              </a:cu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ysDot"/>
                    <a:round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3091" name="Freeform 62"/>
              <p:cNvSpPr>
                <a:spLocks/>
              </p:cNvSpPr>
              <p:nvPr/>
            </p:nvSpPr>
            <p:spPr bwMode="auto">
              <a:xfrm>
                <a:off x="1603" y="2301"/>
                <a:ext cx="2058" cy="913"/>
              </a:xfrm>
              <a:custGeom>
                <a:avLst/>
                <a:gdLst>
                  <a:gd name="T0" fmla="*/ 2058 w 2058"/>
                  <a:gd name="T1" fmla="*/ 4127 h 736"/>
                  <a:gd name="T2" fmla="*/ 1998 w 2058"/>
                  <a:gd name="T3" fmla="*/ 4043 h 736"/>
                  <a:gd name="T4" fmla="*/ 1968 w 2058"/>
                  <a:gd name="T5" fmla="*/ 3873 h 736"/>
                  <a:gd name="T6" fmla="*/ 1908 w 2058"/>
                  <a:gd name="T7" fmla="*/ 3873 h 736"/>
                  <a:gd name="T8" fmla="*/ 1848 w 2058"/>
                  <a:gd name="T9" fmla="*/ 3873 h 736"/>
                  <a:gd name="T10" fmla="*/ 1788 w 2058"/>
                  <a:gd name="T11" fmla="*/ 3705 h 736"/>
                  <a:gd name="T12" fmla="*/ 1728 w 2058"/>
                  <a:gd name="T13" fmla="*/ 3705 h 736"/>
                  <a:gd name="T14" fmla="*/ 1653 w 2058"/>
                  <a:gd name="T15" fmla="*/ 3622 h 736"/>
                  <a:gd name="T16" fmla="*/ 1608 w 2058"/>
                  <a:gd name="T17" fmla="*/ 3368 h 736"/>
                  <a:gd name="T18" fmla="*/ 1562 w 2058"/>
                  <a:gd name="T19" fmla="*/ 3368 h 736"/>
                  <a:gd name="T20" fmla="*/ 1532 w 2058"/>
                  <a:gd name="T21" fmla="*/ 3368 h 736"/>
                  <a:gd name="T22" fmla="*/ 1487 w 2058"/>
                  <a:gd name="T23" fmla="*/ 3368 h 736"/>
                  <a:gd name="T24" fmla="*/ 1427 w 2058"/>
                  <a:gd name="T25" fmla="*/ 3032 h 736"/>
                  <a:gd name="T26" fmla="*/ 1307 w 2058"/>
                  <a:gd name="T27" fmla="*/ 2699 h 736"/>
                  <a:gd name="T28" fmla="*/ 1217 w 2058"/>
                  <a:gd name="T29" fmla="*/ 2361 h 736"/>
                  <a:gd name="T30" fmla="*/ 1127 w 2058"/>
                  <a:gd name="T31" fmla="*/ 2105 h 736"/>
                  <a:gd name="T32" fmla="*/ 1082 w 2058"/>
                  <a:gd name="T33" fmla="*/ 2276 h 736"/>
                  <a:gd name="T34" fmla="*/ 1007 w 2058"/>
                  <a:gd name="T35" fmla="*/ 1848 h 736"/>
                  <a:gd name="T36" fmla="*/ 946 w 2058"/>
                  <a:gd name="T37" fmla="*/ 1682 h 736"/>
                  <a:gd name="T38" fmla="*/ 886 w 2058"/>
                  <a:gd name="T39" fmla="*/ 1348 h 736"/>
                  <a:gd name="T40" fmla="*/ 811 w 2058"/>
                  <a:gd name="T41" fmla="*/ 1516 h 736"/>
                  <a:gd name="T42" fmla="*/ 781 w 2058"/>
                  <a:gd name="T43" fmla="*/ 1516 h 736"/>
                  <a:gd name="T44" fmla="*/ 721 w 2058"/>
                  <a:gd name="T45" fmla="*/ 1348 h 736"/>
                  <a:gd name="T46" fmla="*/ 646 w 2058"/>
                  <a:gd name="T47" fmla="*/ 1260 h 736"/>
                  <a:gd name="T48" fmla="*/ 601 w 2058"/>
                  <a:gd name="T49" fmla="*/ 1182 h 736"/>
                  <a:gd name="T50" fmla="*/ 556 w 2058"/>
                  <a:gd name="T51" fmla="*/ 927 h 736"/>
                  <a:gd name="T52" fmla="*/ 496 w 2058"/>
                  <a:gd name="T53" fmla="*/ 927 h 736"/>
                  <a:gd name="T54" fmla="*/ 436 w 2058"/>
                  <a:gd name="T55" fmla="*/ 672 h 736"/>
                  <a:gd name="T56" fmla="*/ 345 w 2058"/>
                  <a:gd name="T57" fmla="*/ 504 h 736"/>
                  <a:gd name="T58" fmla="*/ 315 w 2058"/>
                  <a:gd name="T59" fmla="*/ 167 h 736"/>
                  <a:gd name="T60" fmla="*/ 300 w 2058"/>
                  <a:gd name="T61" fmla="*/ 0 h 736"/>
                  <a:gd name="T62" fmla="*/ 240 w 2058"/>
                  <a:gd name="T63" fmla="*/ 88 h 736"/>
                  <a:gd name="T64" fmla="*/ 150 w 2058"/>
                  <a:gd name="T65" fmla="*/ 0 h 736"/>
                  <a:gd name="T66" fmla="*/ 90 w 2058"/>
                  <a:gd name="T67" fmla="*/ 0 h 736"/>
                  <a:gd name="T68" fmla="*/ 45 w 2058"/>
                  <a:gd name="T69" fmla="*/ 0 h 736"/>
                  <a:gd name="T70" fmla="*/ 0 w 2058"/>
                  <a:gd name="T71" fmla="*/ 0 h 736"/>
                  <a:gd name="T72" fmla="*/ 0 w 2058"/>
                  <a:gd name="T73" fmla="*/ 4127 h 736"/>
                  <a:gd name="T74" fmla="*/ 2058 w 2058"/>
                  <a:gd name="T75" fmla="*/ 4127 h 7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58"/>
                  <a:gd name="T115" fmla="*/ 0 h 736"/>
                  <a:gd name="T116" fmla="*/ 2058 w 2058"/>
                  <a:gd name="T117" fmla="*/ 736 h 7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58" h="736">
                    <a:moveTo>
                      <a:pt x="2058" y="736"/>
                    </a:moveTo>
                    <a:lnTo>
                      <a:pt x="1998" y="721"/>
                    </a:lnTo>
                    <a:lnTo>
                      <a:pt x="1968" y="691"/>
                    </a:lnTo>
                    <a:lnTo>
                      <a:pt x="1908" y="691"/>
                    </a:lnTo>
                    <a:lnTo>
                      <a:pt x="1848" y="691"/>
                    </a:lnTo>
                    <a:lnTo>
                      <a:pt x="1788" y="661"/>
                    </a:lnTo>
                    <a:lnTo>
                      <a:pt x="1728" y="661"/>
                    </a:lnTo>
                    <a:lnTo>
                      <a:pt x="1653" y="646"/>
                    </a:lnTo>
                    <a:lnTo>
                      <a:pt x="1608" y="601"/>
                    </a:lnTo>
                    <a:lnTo>
                      <a:pt x="1562" y="601"/>
                    </a:lnTo>
                    <a:lnTo>
                      <a:pt x="1532" y="601"/>
                    </a:lnTo>
                    <a:lnTo>
                      <a:pt x="1487" y="601"/>
                    </a:lnTo>
                    <a:lnTo>
                      <a:pt x="1427" y="541"/>
                    </a:lnTo>
                    <a:lnTo>
                      <a:pt x="1307" y="481"/>
                    </a:lnTo>
                    <a:lnTo>
                      <a:pt x="1217" y="421"/>
                    </a:lnTo>
                    <a:lnTo>
                      <a:pt x="1127" y="376"/>
                    </a:lnTo>
                    <a:lnTo>
                      <a:pt x="1082" y="406"/>
                    </a:lnTo>
                    <a:lnTo>
                      <a:pt x="1007" y="330"/>
                    </a:lnTo>
                    <a:lnTo>
                      <a:pt x="946" y="300"/>
                    </a:lnTo>
                    <a:lnTo>
                      <a:pt x="886" y="240"/>
                    </a:lnTo>
                    <a:lnTo>
                      <a:pt x="811" y="270"/>
                    </a:lnTo>
                    <a:lnTo>
                      <a:pt x="781" y="270"/>
                    </a:lnTo>
                    <a:lnTo>
                      <a:pt x="721" y="240"/>
                    </a:lnTo>
                    <a:lnTo>
                      <a:pt x="646" y="225"/>
                    </a:lnTo>
                    <a:lnTo>
                      <a:pt x="601" y="210"/>
                    </a:lnTo>
                    <a:lnTo>
                      <a:pt x="556" y="165"/>
                    </a:lnTo>
                    <a:lnTo>
                      <a:pt x="496" y="165"/>
                    </a:lnTo>
                    <a:lnTo>
                      <a:pt x="436" y="120"/>
                    </a:lnTo>
                    <a:lnTo>
                      <a:pt x="345" y="90"/>
                    </a:lnTo>
                    <a:lnTo>
                      <a:pt x="315" y="30"/>
                    </a:lnTo>
                    <a:lnTo>
                      <a:pt x="300" y="0"/>
                    </a:lnTo>
                    <a:lnTo>
                      <a:pt x="240" y="15"/>
                    </a:lnTo>
                    <a:lnTo>
                      <a:pt x="150" y="0"/>
                    </a:lnTo>
                    <a:lnTo>
                      <a:pt x="90" y="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736"/>
                    </a:lnTo>
                    <a:lnTo>
                      <a:pt x="2058" y="736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12700">
                <a:solidFill>
                  <a:schemeClr val="tx1"/>
                </a:solidFill>
                <a:prstDash val="sysDot"/>
                <a:round/>
                <a:headEnd type="none" w="sm" len="lg"/>
                <a:tailEnd type="none" w="sm" len="lg"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3092" name="Freeform 63"/>
              <p:cNvSpPr>
                <a:spLocks/>
              </p:cNvSpPr>
              <p:nvPr/>
            </p:nvSpPr>
            <p:spPr bwMode="auto">
              <a:xfrm flipH="1">
                <a:off x="3672" y="2302"/>
                <a:ext cx="2058" cy="913"/>
              </a:xfrm>
              <a:custGeom>
                <a:avLst/>
                <a:gdLst>
                  <a:gd name="T0" fmla="*/ 2058 w 2058"/>
                  <a:gd name="T1" fmla="*/ 4127 h 736"/>
                  <a:gd name="T2" fmla="*/ 1998 w 2058"/>
                  <a:gd name="T3" fmla="*/ 4043 h 736"/>
                  <a:gd name="T4" fmla="*/ 1968 w 2058"/>
                  <a:gd name="T5" fmla="*/ 3873 h 736"/>
                  <a:gd name="T6" fmla="*/ 1908 w 2058"/>
                  <a:gd name="T7" fmla="*/ 3873 h 736"/>
                  <a:gd name="T8" fmla="*/ 1848 w 2058"/>
                  <a:gd name="T9" fmla="*/ 3873 h 736"/>
                  <a:gd name="T10" fmla="*/ 1788 w 2058"/>
                  <a:gd name="T11" fmla="*/ 3705 h 736"/>
                  <a:gd name="T12" fmla="*/ 1728 w 2058"/>
                  <a:gd name="T13" fmla="*/ 3705 h 736"/>
                  <a:gd name="T14" fmla="*/ 1653 w 2058"/>
                  <a:gd name="T15" fmla="*/ 3622 h 736"/>
                  <a:gd name="T16" fmla="*/ 1608 w 2058"/>
                  <a:gd name="T17" fmla="*/ 3368 h 736"/>
                  <a:gd name="T18" fmla="*/ 1562 w 2058"/>
                  <a:gd name="T19" fmla="*/ 3368 h 736"/>
                  <a:gd name="T20" fmla="*/ 1532 w 2058"/>
                  <a:gd name="T21" fmla="*/ 3368 h 736"/>
                  <a:gd name="T22" fmla="*/ 1487 w 2058"/>
                  <a:gd name="T23" fmla="*/ 3368 h 736"/>
                  <a:gd name="T24" fmla="*/ 1427 w 2058"/>
                  <a:gd name="T25" fmla="*/ 3032 h 736"/>
                  <a:gd name="T26" fmla="*/ 1307 w 2058"/>
                  <a:gd name="T27" fmla="*/ 2699 h 736"/>
                  <a:gd name="T28" fmla="*/ 1217 w 2058"/>
                  <a:gd name="T29" fmla="*/ 2361 h 736"/>
                  <a:gd name="T30" fmla="*/ 1127 w 2058"/>
                  <a:gd name="T31" fmla="*/ 2105 h 736"/>
                  <a:gd name="T32" fmla="*/ 1082 w 2058"/>
                  <a:gd name="T33" fmla="*/ 2276 h 736"/>
                  <a:gd name="T34" fmla="*/ 1007 w 2058"/>
                  <a:gd name="T35" fmla="*/ 1848 h 736"/>
                  <a:gd name="T36" fmla="*/ 946 w 2058"/>
                  <a:gd name="T37" fmla="*/ 1682 h 736"/>
                  <a:gd name="T38" fmla="*/ 886 w 2058"/>
                  <a:gd name="T39" fmla="*/ 1348 h 736"/>
                  <a:gd name="T40" fmla="*/ 811 w 2058"/>
                  <a:gd name="T41" fmla="*/ 1516 h 736"/>
                  <a:gd name="T42" fmla="*/ 781 w 2058"/>
                  <a:gd name="T43" fmla="*/ 1516 h 736"/>
                  <a:gd name="T44" fmla="*/ 721 w 2058"/>
                  <a:gd name="T45" fmla="*/ 1348 h 736"/>
                  <a:gd name="T46" fmla="*/ 646 w 2058"/>
                  <a:gd name="T47" fmla="*/ 1260 h 736"/>
                  <a:gd name="T48" fmla="*/ 601 w 2058"/>
                  <a:gd name="T49" fmla="*/ 1182 h 736"/>
                  <a:gd name="T50" fmla="*/ 556 w 2058"/>
                  <a:gd name="T51" fmla="*/ 927 h 736"/>
                  <a:gd name="T52" fmla="*/ 496 w 2058"/>
                  <a:gd name="T53" fmla="*/ 927 h 736"/>
                  <a:gd name="T54" fmla="*/ 436 w 2058"/>
                  <a:gd name="T55" fmla="*/ 672 h 736"/>
                  <a:gd name="T56" fmla="*/ 345 w 2058"/>
                  <a:gd name="T57" fmla="*/ 504 h 736"/>
                  <a:gd name="T58" fmla="*/ 315 w 2058"/>
                  <a:gd name="T59" fmla="*/ 167 h 736"/>
                  <a:gd name="T60" fmla="*/ 300 w 2058"/>
                  <a:gd name="T61" fmla="*/ 0 h 736"/>
                  <a:gd name="T62" fmla="*/ 240 w 2058"/>
                  <a:gd name="T63" fmla="*/ 88 h 736"/>
                  <a:gd name="T64" fmla="*/ 150 w 2058"/>
                  <a:gd name="T65" fmla="*/ 0 h 736"/>
                  <a:gd name="T66" fmla="*/ 90 w 2058"/>
                  <a:gd name="T67" fmla="*/ 0 h 736"/>
                  <a:gd name="T68" fmla="*/ 45 w 2058"/>
                  <a:gd name="T69" fmla="*/ 0 h 736"/>
                  <a:gd name="T70" fmla="*/ 0 w 2058"/>
                  <a:gd name="T71" fmla="*/ 0 h 736"/>
                  <a:gd name="T72" fmla="*/ 0 w 2058"/>
                  <a:gd name="T73" fmla="*/ 4127 h 736"/>
                  <a:gd name="T74" fmla="*/ 2058 w 2058"/>
                  <a:gd name="T75" fmla="*/ 4127 h 7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58"/>
                  <a:gd name="T115" fmla="*/ 0 h 736"/>
                  <a:gd name="T116" fmla="*/ 2058 w 2058"/>
                  <a:gd name="T117" fmla="*/ 736 h 7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58" h="736">
                    <a:moveTo>
                      <a:pt x="2058" y="736"/>
                    </a:moveTo>
                    <a:lnTo>
                      <a:pt x="1998" y="721"/>
                    </a:lnTo>
                    <a:lnTo>
                      <a:pt x="1968" y="691"/>
                    </a:lnTo>
                    <a:lnTo>
                      <a:pt x="1908" y="691"/>
                    </a:lnTo>
                    <a:lnTo>
                      <a:pt x="1848" y="691"/>
                    </a:lnTo>
                    <a:lnTo>
                      <a:pt x="1788" y="661"/>
                    </a:lnTo>
                    <a:lnTo>
                      <a:pt x="1728" y="661"/>
                    </a:lnTo>
                    <a:lnTo>
                      <a:pt x="1653" y="646"/>
                    </a:lnTo>
                    <a:lnTo>
                      <a:pt x="1608" y="601"/>
                    </a:lnTo>
                    <a:lnTo>
                      <a:pt x="1562" y="601"/>
                    </a:lnTo>
                    <a:lnTo>
                      <a:pt x="1532" y="601"/>
                    </a:lnTo>
                    <a:lnTo>
                      <a:pt x="1487" y="601"/>
                    </a:lnTo>
                    <a:lnTo>
                      <a:pt x="1427" y="541"/>
                    </a:lnTo>
                    <a:lnTo>
                      <a:pt x="1307" y="481"/>
                    </a:lnTo>
                    <a:lnTo>
                      <a:pt x="1217" y="421"/>
                    </a:lnTo>
                    <a:lnTo>
                      <a:pt x="1127" y="376"/>
                    </a:lnTo>
                    <a:lnTo>
                      <a:pt x="1082" y="406"/>
                    </a:lnTo>
                    <a:lnTo>
                      <a:pt x="1007" y="330"/>
                    </a:lnTo>
                    <a:lnTo>
                      <a:pt x="946" y="300"/>
                    </a:lnTo>
                    <a:lnTo>
                      <a:pt x="886" y="240"/>
                    </a:lnTo>
                    <a:lnTo>
                      <a:pt x="811" y="270"/>
                    </a:lnTo>
                    <a:lnTo>
                      <a:pt x="781" y="270"/>
                    </a:lnTo>
                    <a:lnTo>
                      <a:pt x="721" y="240"/>
                    </a:lnTo>
                    <a:lnTo>
                      <a:pt x="646" y="225"/>
                    </a:lnTo>
                    <a:lnTo>
                      <a:pt x="601" y="210"/>
                    </a:lnTo>
                    <a:lnTo>
                      <a:pt x="556" y="165"/>
                    </a:lnTo>
                    <a:lnTo>
                      <a:pt x="496" y="165"/>
                    </a:lnTo>
                    <a:lnTo>
                      <a:pt x="436" y="120"/>
                    </a:lnTo>
                    <a:lnTo>
                      <a:pt x="345" y="90"/>
                    </a:lnTo>
                    <a:lnTo>
                      <a:pt x="315" y="30"/>
                    </a:lnTo>
                    <a:lnTo>
                      <a:pt x="300" y="0"/>
                    </a:lnTo>
                    <a:lnTo>
                      <a:pt x="240" y="15"/>
                    </a:lnTo>
                    <a:lnTo>
                      <a:pt x="150" y="0"/>
                    </a:lnTo>
                    <a:lnTo>
                      <a:pt x="90" y="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736"/>
                    </a:lnTo>
                    <a:lnTo>
                      <a:pt x="2058" y="736"/>
                    </a:lnTo>
                    <a:close/>
                  </a:path>
                </a:pathLst>
              </a:custGeom>
              <a:solidFill>
                <a:srgbClr val="66CCFF">
                  <a:alpha val="50195"/>
                </a:srgbClr>
              </a:solidFill>
              <a:ln w="12700">
                <a:solidFill>
                  <a:schemeClr val="tx1"/>
                </a:solidFill>
                <a:prstDash val="sysDot"/>
                <a:round/>
                <a:headEnd type="none" w="sm" len="lg"/>
                <a:tailEnd type="none" w="sm" len="lg"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>
                  <a:latin typeface="Verdana" pitchFamily="34" charset="0"/>
                </a:endParaRPr>
              </a:p>
            </p:txBody>
          </p:sp>
          <p:sp>
            <p:nvSpPr>
              <p:cNvPr id="3093" name="Text Box 79"/>
              <p:cNvSpPr txBox="1">
                <a:spLocks noChangeArrowheads="1"/>
              </p:cNvSpPr>
              <p:nvPr/>
            </p:nvSpPr>
            <p:spPr bwMode="auto">
              <a:xfrm>
                <a:off x="2131" y="3024"/>
                <a:ext cx="9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ysDot"/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cs-CZ" sz="1600">
                    <a:latin typeface="Verdana" pitchFamily="34" charset="0"/>
                  </a:rPr>
                  <a:t>One zone only</a:t>
                </a:r>
                <a:endParaRPr lang="da-DK" altLang="cs-CZ" sz="1600">
                  <a:latin typeface="Verdana" pitchFamily="34" charset="0"/>
                </a:endParaRPr>
              </a:p>
            </p:txBody>
          </p:sp>
        </p:grpSp>
      </p:grpSp>
      <p:sp>
        <p:nvSpPr>
          <p:cNvPr id="3082" name="Line 65"/>
          <p:cNvSpPr>
            <a:spLocks noChangeShapeType="1"/>
          </p:cNvSpPr>
          <p:nvPr/>
        </p:nvSpPr>
        <p:spPr bwMode="auto">
          <a:xfrm flipV="1">
            <a:off x="3986213" y="971550"/>
            <a:ext cx="0" cy="49577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3" name="Line 30"/>
          <p:cNvSpPr>
            <a:spLocks noChangeShapeType="1"/>
          </p:cNvSpPr>
          <p:nvPr/>
        </p:nvSpPr>
        <p:spPr bwMode="auto">
          <a:xfrm flipV="1">
            <a:off x="4119563" y="971550"/>
            <a:ext cx="0" cy="49577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50297" name="Text Box 89"/>
          <p:cNvSpPr txBox="1">
            <a:spLocks noChangeArrowheads="1"/>
          </p:cNvSpPr>
          <p:nvPr/>
        </p:nvSpPr>
        <p:spPr bwMode="auto">
          <a:xfrm>
            <a:off x="2212975" y="1874838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sz="1400">
                <a:latin typeface="Verdana" pitchFamily="34" charset="0"/>
              </a:rPr>
              <a:t>Left disc 50%</a:t>
            </a:r>
          </a:p>
        </p:txBody>
      </p:sp>
      <p:sp>
        <p:nvSpPr>
          <p:cNvPr id="350298" name="Text Box 90"/>
          <p:cNvSpPr txBox="1">
            <a:spLocks noChangeArrowheads="1"/>
          </p:cNvSpPr>
          <p:nvPr/>
        </p:nvSpPr>
        <p:spPr bwMode="auto">
          <a:xfrm>
            <a:off x="4908550" y="1884363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cs-CZ" sz="1400">
                <a:latin typeface="Verdana" pitchFamily="34" charset="0"/>
              </a:rPr>
              <a:t>Right disc 50%</a:t>
            </a:r>
          </a:p>
        </p:txBody>
      </p:sp>
      <p:pic>
        <p:nvPicPr>
          <p:cNvPr id="3086" name="Picture 5" descr="BOGBALLE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8" name="Tekstfelt 1"/>
          <p:cNvSpPr txBox="1">
            <a:spLocks noChangeArrowheads="1"/>
          </p:cNvSpPr>
          <p:nvPr/>
        </p:nvSpPr>
        <p:spPr bwMode="auto">
          <a:xfrm>
            <a:off x="465138" y="357188"/>
            <a:ext cx="460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i="1">
                <a:solidFill>
                  <a:schemeClr val="bg1"/>
                </a:solidFill>
              </a:rPr>
              <a:t>Rotace dostředná</a:t>
            </a:r>
            <a:endParaRPr lang="da-DK" altLang="cs-CZ" sz="24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47" grpId="0" animBg="1"/>
      <p:bldP spid="350250" grpId="0" animBg="1"/>
      <p:bldP spid="350251" grpId="0" animBg="1"/>
      <p:bldP spid="350297" grpId="0" autoUpdateAnimBg="0"/>
      <p:bldP spid="3502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OGBAL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felt 1"/>
          <p:cNvSpPr txBox="1">
            <a:spLocks noChangeArrowheads="1"/>
          </p:cNvSpPr>
          <p:nvPr/>
        </p:nvSpPr>
        <p:spPr bwMode="auto">
          <a:xfrm>
            <a:off x="285750" y="303213"/>
            <a:ext cx="5035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BOGBALLE x konkurence</a:t>
            </a:r>
            <a:endParaRPr lang="da-DK" sz="2400" b="1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413" name="Picture 3" descr="D:\Pavel Bartos\Bogballe marketing\Prezentace\2008 Fagus\Prof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771525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olný tvar 10"/>
          <p:cNvSpPr/>
          <p:nvPr/>
        </p:nvSpPr>
        <p:spPr>
          <a:xfrm rot="21412581">
            <a:off x="4716463" y="3214688"/>
            <a:ext cx="619125" cy="2700337"/>
          </a:xfrm>
          <a:custGeom>
            <a:avLst/>
            <a:gdLst>
              <a:gd name="connsiteX0" fmla="*/ 0 w 476694"/>
              <a:gd name="connsiteY0" fmla="*/ 347330 h 2771553"/>
              <a:gd name="connsiteX1" fmla="*/ 74428 w 476694"/>
              <a:gd name="connsiteY1" fmla="*/ 2771553 h 2771553"/>
              <a:gd name="connsiteX2" fmla="*/ 425303 w 476694"/>
              <a:gd name="connsiteY2" fmla="*/ 347330 h 2771553"/>
              <a:gd name="connsiteX3" fmla="*/ 382772 w 476694"/>
              <a:gd name="connsiteY3" fmla="*/ 687572 h 27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94" h="2771553">
                <a:moveTo>
                  <a:pt x="0" y="347330"/>
                </a:moveTo>
                <a:cubicBezTo>
                  <a:pt x="1772" y="1559441"/>
                  <a:pt x="3544" y="2771553"/>
                  <a:pt x="74428" y="2771553"/>
                </a:cubicBezTo>
                <a:cubicBezTo>
                  <a:pt x="145312" y="2771553"/>
                  <a:pt x="373912" y="694660"/>
                  <a:pt x="425303" y="347330"/>
                </a:cubicBezTo>
                <a:cubicBezTo>
                  <a:pt x="476694" y="0"/>
                  <a:pt x="429733" y="343786"/>
                  <a:pt x="382772" y="68757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415" name="Tekstfelt 58"/>
          <p:cNvSpPr txBox="1">
            <a:spLocks noChangeArrowheads="1"/>
          </p:cNvSpPr>
          <p:nvPr/>
        </p:nvSpPr>
        <p:spPr bwMode="auto">
          <a:xfrm rot="1851294">
            <a:off x="155575" y="1995488"/>
            <a:ext cx="3743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FF0000"/>
                </a:solidFill>
                <a:latin typeface="Verdana" pitchFamily="34" charset="0"/>
              </a:rPr>
              <a:t>Záběr 24 m </a:t>
            </a:r>
            <a:r>
              <a:rPr lang="cs-CZ" altLang="cs-CZ" sz="28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Overview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162CD7-C37B-4431-9163-11A4FAEF5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ProductOverviewPresentation</Template>
  <TotalTime>0</TotalTime>
  <Words>700</Words>
  <Application>Microsoft Office PowerPoint</Application>
  <PresentationFormat>Předvádění na obrazovce (4:3)</PresentationFormat>
  <Paragraphs>151</Paragraphs>
  <Slides>21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21</vt:i4>
      </vt:variant>
    </vt:vector>
  </HeadingPairs>
  <TitlesOfParts>
    <vt:vector size="35" baseType="lpstr">
      <vt:lpstr>Arial</vt:lpstr>
      <vt:lpstr>Verdana</vt:lpstr>
      <vt:lpstr>Wingdings 2</vt:lpstr>
      <vt:lpstr>Calibri</vt:lpstr>
      <vt:lpstr>Arial Unicode MS</vt:lpstr>
      <vt:lpstr>Times New Roman</vt:lpstr>
      <vt:lpstr>Comic Sans MS</vt:lpstr>
      <vt:lpstr>Arial Rounded MT Bold</vt:lpstr>
      <vt:lpstr>Wingdings</vt:lpstr>
      <vt:lpstr>ProductOverviewPresentation</vt:lpstr>
      <vt:lpstr>Diagram</vt:lpstr>
      <vt:lpstr>Billede</vt:lpstr>
      <vt:lpstr>Picture</vt:lpstr>
      <vt:lpstr>graf</vt:lpstr>
      <vt:lpstr>Rozmetadla Bogballe</vt:lpstr>
      <vt:lpstr>Nákup nového rozmetadla?</vt:lpstr>
      <vt:lpstr>Rozhodování</vt:lpstr>
      <vt:lpstr>Agrumenty</vt:lpstr>
      <vt:lpstr>Argumenty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Argumenty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Argumenty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2014-11-17T17:51:04Z</dcterms:created>
  <dcterms:modified xsi:type="dcterms:W3CDTF">2015-06-18T08:42:24Z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TC100902499990</vt:lpwstr>
  </property>
</Properties>
</file>